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4"/>
  </p:notesMasterIdLst>
  <p:sldIdLst>
    <p:sldId id="277" r:id="rId2"/>
    <p:sldId id="287" r:id="rId3"/>
    <p:sldId id="289" r:id="rId4"/>
    <p:sldId id="279" r:id="rId5"/>
    <p:sldId id="290" r:id="rId6"/>
    <p:sldId id="291" r:id="rId7"/>
    <p:sldId id="292" r:id="rId8"/>
    <p:sldId id="283" r:id="rId9"/>
    <p:sldId id="286" r:id="rId10"/>
    <p:sldId id="284" r:id="rId11"/>
    <p:sldId id="285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E9B23-93D1-4AF3-9FAF-A70DCE74CCDE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4C48-9A33-4F79-90B5-D54DA8C8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6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4C48-9A33-4F79-90B5-D54DA8C89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4C48-9A33-4F79-90B5-D54DA8C89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3033"/>
            <a:ext cx="7772400" cy="196691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1926"/>
            <a:ext cx="6858000" cy="12858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9144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3716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8288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9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SArduino Training 2018 cho THPT</a:t>
            </a:r>
          </a:p>
          <a:p>
            <a:r>
              <a:rPr lang="en-US"/>
              <a:t>Saigon Institute of Technology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" y="158765"/>
            <a:ext cx="1357313" cy="107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17" y="5030038"/>
            <a:ext cx="5018381" cy="10287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75" y="59407"/>
            <a:ext cx="1293631" cy="1062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854" y="6315912"/>
            <a:ext cx="395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: IT </a:t>
            </a:r>
            <a:r>
              <a:rPr lang="en-US" dirty="0" err="1" smtClean="0"/>
              <a:t>SaigonTech</a:t>
            </a:r>
            <a:r>
              <a:rPr lang="en-US" smtClean="0"/>
              <a:t> -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2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900" y="389467"/>
            <a:ext cx="78105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63311" y="1045105"/>
          <a:ext cx="61352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" y="2409795"/>
            <a:ext cx="4067894" cy="411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4230" y="3138088"/>
            <a:ext cx="4734959" cy="23879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438400" y="3983567"/>
            <a:ext cx="190500" cy="6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42633" y="3526367"/>
            <a:ext cx="186267" cy="461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1325" y="4085167"/>
            <a:ext cx="28098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7633" y="3975101"/>
            <a:ext cx="271356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13025" y="3919538"/>
            <a:ext cx="57151" cy="127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41600" y="3949700"/>
            <a:ext cx="84138" cy="17462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332038" y="4032250"/>
            <a:ext cx="309562" cy="904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35213" y="3433763"/>
            <a:ext cx="236537" cy="58155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57463" y="3436938"/>
            <a:ext cx="52017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77633" y="3433763"/>
            <a:ext cx="0" cy="54133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35250" y="3526367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81325" y="3526367"/>
            <a:ext cx="0" cy="551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900" y="389467"/>
            <a:ext cx="78105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8" y="2552008"/>
            <a:ext cx="8390063" cy="4050375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48549"/>
              </p:ext>
            </p:extLst>
          </p:nvPr>
        </p:nvGraphicFramePr>
        <p:xfrm>
          <a:off x="1563311" y="1045105"/>
          <a:ext cx="61352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khuếch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đại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(</a:t>
            </a:r>
            <a:r>
              <a:rPr lang="en-US" dirty="0" err="1"/>
              <a:t>tt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4" y="1777567"/>
            <a:ext cx="7925839" cy="44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dọc</a:t>
            </a:r>
            <a:r>
              <a:rPr lang="en-US" dirty="0" smtClean="0"/>
              <a:t>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14" y="3084605"/>
            <a:ext cx="3097677" cy="22698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628576" y="322211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3721" y="3222109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94474" y="3222108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40565" y="322210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9495" y="322210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3391" y="322210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412" y="3276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50018" y="3222105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78440" y="3222104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06133" y="3222104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4191" y="322210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0717" y="3276422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002" y="32579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00755" y="324858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28661" y="322210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7591" y="325797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94121" y="325797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06662" y="43251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50233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93804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92107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38890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61433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95951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3530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39579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69716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87295" y="44165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23858" y="4452794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25373" y="44165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63102" y="44165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92363" y="445279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09942" y="445279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02403" y="445279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3794" y="5661742"/>
            <a:ext cx="783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Lưu</a:t>
            </a:r>
            <a:r>
              <a:rPr lang="en-US" sz="2000" b="1" u="sng" dirty="0" smtClean="0">
                <a:solidFill>
                  <a:srgbClr val="FF0000"/>
                </a:solidFill>
              </a:rPr>
              <a:t> ý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ngang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</a:rPr>
              <a:t> Breadboard </a:t>
            </a:r>
            <a:r>
              <a:rPr lang="en-US" sz="2000" b="1" dirty="0" err="1" smtClean="0">
                <a:solidFill>
                  <a:srgbClr val="FF0000"/>
                </a:solidFill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slide </a:t>
            </a:r>
            <a:r>
              <a:rPr lang="en-US" sz="2000" b="1" dirty="0" err="1" smtClean="0">
                <a:solidFill>
                  <a:srgbClr val="FF0000"/>
                </a:solidFill>
              </a:rPr>
              <a:t>tiếp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nhau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chỉ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thuận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tiện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dõi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dây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4" y="2060116"/>
            <a:ext cx="7950255" cy="3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Arduino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596"/>
              </p:ext>
            </p:extLst>
          </p:nvPr>
        </p:nvGraphicFramePr>
        <p:xfrm>
          <a:off x="4894886" y="3452988"/>
          <a:ext cx="37347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Arduino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khuếch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2819985"/>
            <a:ext cx="3365673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Arduino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99735"/>
              </p:ext>
            </p:extLst>
          </p:nvPr>
        </p:nvGraphicFramePr>
        <p:xfrm>
          <a:off x="4894886" y="3452988"/>
          <a:ext cx="37347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Arduino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khuếch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2819985"/>
            <a:ext cx="3365673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Arduino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23142"/>
              </p:ext>
            </p:extLst>
          </p:nvPr>
        </p:nvGraphicFramePr>
        <p:xfrm>
          <a:off x="4894886" y="3452988"/>
          <a:ext cx="37347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Arduino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khuếch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2819985"/>
            <a:ext cx="3365673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13" y="1388916"/>
            <a:ext cx="4969106" cy="51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13" y="1473403"/>
            <a:ext cx="2349472" cy="2195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7886700" cy="79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843" y="2726633"/>
            <a:ext cx="5068398" cy="255616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42145"/>
              </p:ext>
            </p:extLst>
          </p:nvPr>
        </p:nvGraphicFramePr>
        <p:xfrm>
          <a:off x="93131" y="629521"/>
          <a:ext cx="4104792" cy="317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2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Mạch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Arduino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Mạch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khuếch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đại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916191" y="5251013"/>
            <a:ext cx="0" cy="9411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16191" y="5251013"/>
            <a:ext cx="22763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192571" y="1858261"/>
            <a:ext cx="9054" cy="33927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01624" y="1858261"/>
            <a:ext cx="1176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61921" y="1691055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IN1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330950" y="1934461"/>
            <a:ext cx="10476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355290" y="1934462"/>
            <a:ext cx="0" cy="346895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11650" y="5403413"/>
            <a:ext cx="203332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16191" y="6356351"/>
            <a:ext cx="0" cy="1825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16191" y="6538913"/>
            <a:ext cx="39545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11650" y="5403413"/>
            <a:ext cx="0" cy="11355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84247" y="506374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95807" y="5237111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344971" y="1808630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IN2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930900" y="2063855"/>
            <a:ext cx="14788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942540" y="2045159"/>
            <a:ext cx="0" cy="34689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02590" y="5514110"/>
            <a:ext cx="213995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95541" y="5514111"/>
            <a:ext cx="0" cy="67807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08531" y="536865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3802590" y="6346033"/>
            <a:ext cx="0" cy="3087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82841" y="6654800"/>
            <a:ext cx="2243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25090" y="2165350"/>
            <a:ext cx="0" cy="4489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25090" y="2165350"/>
            <a:ext cx="14238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16069" y="1888350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IN3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338152" y="2046013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IN4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360423" y="6394847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966772" y="4196913"/>
            <a:ext cx="450117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467950" y="1856157"/>
            <a:ext cx="0" cy="234075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44966" y="1856157"/>
            <a:ext cx="40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590815" y="3712786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EN3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099743" y="4189154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4030272" y="4089469"/>
            <a:ext cx="429111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8321387" y="2085631"/>
            <a:ext cx="0" cy="2003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799458" y="1857823"/>
            <a:ext cx="66849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7522" y="3961060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EN2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264740" y="3915388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023266" y="3973033"/>
            <a:ext cx="4072984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096250" y="2246811"/>
            <a:ext cx="0" cy="172622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798661" y="2246811"/>
            <a:ext cx="29758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613848" y="3757162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8143169" y="417231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EN1</a:t>
            </a:r>
            <a:endParaRPr lang="en-US" sz="1200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3677008" y="5702300"/>
            <a:ext cx="2817" cy="48989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652880" y="5725777"/>
            <a:ext cx="3056404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709284" y="2246811"/>
            <a:ext cx="0" cy="3478967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699852" y="2246811"/>
            <a:ext cx="709941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485682" y="2283395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IN5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443986" y="566650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</a:t>
            </a:r>
            <a:endParaRPr lang="en-US" sz="1200" dirty="0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3677008" y="6310293"/>
            <a:ext cx="1658" cy="4111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652880" y="6721476"/>
            <a:ext cx="334861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984245" y="2306579"/>
            <a:ext cx="0" cy="441489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958368" y="2323012"/>
            <a:ext cx="4514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92529" y="2481661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IN6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336969" y="6548283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799458" y="2069471"/>
            <a:ext cx="52192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69268" y="1260148"/>
          <a:ext cx="6135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U0 – U15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A0 – A15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81195"/>
            <a:ext cx="4067894" cy="411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4230" y="3138088"/>
            <a:ext cx="4734959" cy="238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087061">
            <a:off x="1745789" y="3879451"/>
            <a:ext cx="1473200" cy="782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613400" y="4389120"/>
            <a:ext cx="502920" cy="194056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>
            <a:off x="3210560" y="3967480"/>
            <a:ext cx="2341880" cy="1559560"/>
          </a:xfrm>
          <a:prstGeom prst="bentConnector3">
            <a:avLst>
              <a:gd name="adj1" fmla="val 68221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900" y="389467"/>
            <a:ext cx="78105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353</Words>
  <Application>Microsoft Office PowerPoint</Application>
  <PresentationFormat>On-screen Show (4:3)</PresentationFormat>
  <Paragraphs>153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 Sơ đồ đi dây</vt:lpstr>
      <vt:lpstr>Breadboard</vt:lpstr>
      <vt:lpstr>Sơ đồ dây của Động cơ</vt:lpstr>
      <vt:lpstr>Sơ đồ nối dây - Động cơ 1</vt:lpstr>
      <vt:lpstr>Sơ đồ nối dây - Động cơ 2</vt:lpstr>
      <vt:lpstr>Sơ đồ nối dây - Động cơ 3</vt:lpstr>
      <vt:lpstr>Sơ đồ nối dây</vt:lpstr>
      <vt:lpstr>PowerPoint Presentation</vt:lpstr>
      <vt:lpstr>PowerPoint Presentation</vt:lpstr>
      <vt:lpstr>PowerPoint Presentation</vt:lpstr>
      <vt:lpstr>PowerPoint Presentation</vt:lpstr>
      <vt:lpstr>Sơ đồ nối dây (tt)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 Do</cp:lastModifiedBy>
  <cp:revision>330</cp:revision>
  <dcterms:created xsi:type="dcterms:W3CDTF">2016-10-24T07:49:44Z</dcterms:created>
  <dcterms:modified xsi:type="dcterms:W3CDTF">2017-11-15T03:56:12Z</dcterms:modified>
</cp:coreProperties>
</file>