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6"/>
  </p:notesMasterIdLst>
  <p:sldIdLst>
    <p:sldId id="277" r:id="rId2"/>
    <p:sldId id="303" r:id="rId3"/>
    <p:sldId id="304" r:id="rId4"/>
    <p:sldId id="305" r:id="rId5"/>
    <p:sldId id="300" r:id="rId6"/>
    <p:sldId id="301" r:id="rId7"/>
    <p:sldId id="302" r:id="rId8"/>
    <p:sldId id="297" r:id="rId9"/>
    <p:sldId id="298" r:id="rId10"/>
    <p:sldId id="299" r:id="rId11"/>
    <p:sldId id="306" r:id="rId12"/>
    <p:sldId id="307" r:id="rId13"/>
    <p:sldId id="308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7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11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9B23-93D1-4AF3-9FAF-A70DCE74CCD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F4C48-9A33-4F79-90B5-D54DA8C89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4C48-9A33-4F79-90B5-D54DA8C898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F4C48-9A33-4F79-90B5-D54DA8C898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3033"/>
            <a:ext cx="7772400" cy="1966913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1926"/>
            <a:ext cx="6858000" cy="12858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0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6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for Co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 marL="457200" indent="0">
              <a:buFontTx/>
              <a:buNone/>
              <a:defRPr sz="2000"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 marL="914400" indent="0">
              <a:buFontTx/>
              <a:buNone/>
              <a:defRPr sz="2000"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 marL="1371600" indent="0">
              <a:buFontTx/>
              <a:buNone/>
              <a:defRPr sz="2000"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 marL="1828800" indent="0">
              <a:buFontTx/>
              <a:buNone/>
              <a:defRPr sz="2000">
                <a:latin typeface="Courier New" panose="02070309020205020404" pitchFamily="49" charset="0"/>
                <a:cs typeface="Courier New" panose="020703090202050204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2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4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9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layground.arduino.cc/Main/RotaryEncoders" TargetMode="External"/><Relationship Id="rId2" Type="http://schemas.openxmlformats.org/officeDocument/2006/relationships/hyperlink" Target="https://www.pjrc.com/teensy/td_libs_Encod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khiển</a:t>
            </a:r>
            <a:r>
              <a:rPr lang="en-US" sz="3600" dirty="0" smtClean="0"/>
              <a:t> LED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Động</a:t>
            </a:r>
            <a:r>
              <a:rPr lang="en-US" sz="3600" dirty="0" smtClean="0"/>
              <a:t> </a:t>
            </a:r>
            <a:r>
              <a:rPr lang="en-US" sz="3600" dirty="0" err="1" smtClean="0"/>
              <a:t>cơ</a:t>
            </a:r>
            <a:r>
              <a:rPr lang="en-US" sz="3600" dirty="0" smtClean="0"/>
              <a:t> DC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SArduino Training 2018 cho THPT</a:t>
            </a:r>
          </a:p>
          <a:p>
            <a:r>
              <a:rPr lang="en-US" smtClean="0"/>
              <a:t>Saigon Institute of Technology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158765"/>
            <a:ext cx="135731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317" y="5030038"/>
            <a:ext cx="5018381" cy="102876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075" y="59407"/>
            <a:ext cx="1293631" cy="10629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4854" y="6315912"/>
            <a:ext cx="395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soạn</a:t>
            </a:r>
            <a:r>
              <a:rPr lang="en-US" dirty="0" smtClean="0"/>
              <a:t>: </a:t>
            </a:r>
            <a:r>
              <a:rPr lang="en-US" dirty="0" smtClean="0"/>
              <a:t>IT </a:t>
            </a:r>
            <a:r>
              <a:rPr lang="en-US" smtClean="0"/>
              <a:t>SaigonTech</a:t>
            </a:r>
            <a:r>
              <a:rPr lang="en-US" smtClean="0"/>
              <a:t> </a:t>
            </a:r>
            <a:r>
              <a:rPr lang="en-US" dirty="0" smtClean="0"/>
              <a:t>- 2018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424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 </a:t>
            </a:r>
            <a:r>
              <a:rPr lang="en-US" dirty="0" err="1" smtClean="0"/>
              <a:t>Encoder.h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Arduino</a:t>
            </a:r>
            <a:r>
              <a:rPr lang="en-US" dirty="0" smtClean="0"/>
              <a:t> IDE (C/C++)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Sarduino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viện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encoder.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xung</a:t>
            </a:r>
            <a:r>
              <a:rPr lang="en-US" dirty="0" smtClean="0"/>
              <a:t> Encoder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qua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encRead</a:t>
            </a:r>
            <a:r>
              <a:rPr lang="en-US" dirty="0" smtClean="0">
                <a:solidFill>
                  <a:srgbClr val="00B050"/>
                </a:solidFill>
              </a:rPr>
              <a:t>()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mẫu</a:t>
            </a:r>
            <a:r>
              <a:rPr lang="en-US" dirty="0" smtClean="0"/>
              <a:t> Pascal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/>
        </p:nvSpPr>
        <p:spPr>
          <a:xfrm>
            <a:off x="0" y="1187980"/>
            <a:ext cx="4369765" cy="50108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{Doc so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xung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encoder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dong co, chi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tri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xung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STArduino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STEncoder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encoder: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Sencoder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longint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serialBegin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9600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-1;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Khai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bao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kenh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Encoder 1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là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và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encInitialize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(encoder, 2, 30)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loop; </a:t>
            </a:r>
          </a:p>
          <a:p>
            <a:pPr marL="0" indent="0">
              <a:buNone/>
            </a:pPr>
            <a:r>
              <a:rPr lang="en-US" sz="1600" b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longint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367741" y="1187980"/>
            <a:ext cx="511386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encRead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(encoder);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{Doan code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dung chi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hien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xung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serialPrintLong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setup;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67741" y="1187980"/>
            <a:ext cx="0" cy="464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133" y="6089963"/>
            <a:ext cx="829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Lưu</a:t>
            </a:r>
            <a:r>
              <a:rPr lang="en-US" dirty="0" smtClean="0"/>
              <a:t> ý: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xung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,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xoay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1 (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code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quay).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45533" y="6056981"/>
            <a:ext cx="7975600" cy="664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IDE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17" y="6538913"/>
            <a:ext cx="7886700" cy="41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/>
              <a:t>Tải</a:t>
            </a:r>
            <a:r>
              <a:rPr lang="en-US" sz="1400" dirty="0" smtClean="0"/>
              <a:t> </a:t>
            </a:r>
            <a:r>
              <a:rPr lang="en-US" sz="1400" dirty="0" err="1" smtClean="0"/>
              <a:t>thư</a:t>
            </a:r>
            <a:r>
              <a:rPr lang="en-US" sz="1400" dirty="0" smtClean="0"/>
              <a:t> </a:t>
            </a:r>
            <a:r>
              <a:rPr lang="en-US" sz="1400" dirty="0" err="1" smtClean="0"/>
              <a:t>viện</a:t>
            </a:r>
            <a:r>
              <a:rPr lang="en-US" sz="1400" dirty="0" smtClean="0"/>
              <a:t> Encoder </a:t>
            </a:r>
            <a:r>
              <a:rPr lang="en-US" sz="1400" dirty="0" err="1" smtClean="0"/>
              <a:t>tại</a:t>
            </a:r>
            <a:r>
              <a:rPr lang="en-US" sz="1400" dirty="0" smtClean="0"/>
              <a:t> </a:t>
            </a:r>
            <a:r>
              <a:rPr lang="en-US" sz="1400" dirty="0" err="1" smtClean="0"/>
              <a:t>đây</a:t>
            </a:r>
            <a:r>
              <a:rPr lang="en-US" sz="1400" dirty="0" smtClean="0"/>
              <a:t>: https</a:t>
            </a:r>
            <a:r>
              <a:rPr lang="en-US" sz="1400" dirty="0"/>
              <a:t>://github.com/PaulStoffregen/Encoder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/>
        </p:nvSpPr>
        <p:spPr>
          <a:xfrm>
            <a:off x="211667" y="1679619"/>
            <a:ext cx="36999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/*Doc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xung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encoder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dong co, chi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tri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xung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thay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1600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Encoder.h</a:t>
            </a: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Khai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kenh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A/B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myEnc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30);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-1;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setup()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Serial.begin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(9600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/>
        </p:nvSpPr>
        <p:spPr>
          <a:xfrm>
            <a:off x="4531783" y="1679619"/>
            <a:ext cx="490358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myEnc.read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/*Doan code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sau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dung chi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hien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xung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thay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Serial.println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  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133" y="5731691"/>
            <a:ext cx="829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Lưu</a:t>
            </a:r>
            <a:r>
              <a:rPr lang="en-US" dirty="0" smtClean="0"/>
              <a:t> ý: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xung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,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xoay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1 (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code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quay).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45533" y="5698709"/>
            <a:ext cx="7975600" cy="664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60333" y="1388533"/>
            <a:ext cx="0" cy="4157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97744"/>
              </p:ext>
            </p:extLst>
          </p:nvPr>
        </p:nvGraphicFramePr>
        <p:xfrm>
          <a:off x="71957" y="28164"/>
          <a:ext cx="8999619" cy="6824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873"/>
                <a:gridCol w="2999873"/>
                <a:gridCol w="2999873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Mạch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Arduino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Công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dụng</a:t>
                      </a:r>
                      <a:endParaRPr lang="en-US" sz="1000" dirty="0"/>
                    </a:p>
                  </a:txBody>
                  <a:tcPr/>
                </a:tc>
              </a:tr>
              <a:tr h="31854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dirty="0" err="1" smtClean="0"/>
                        <a:t>Truyền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từ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Arduino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ra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mạch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khuêch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để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q</a:t>
                      </a:r>
                      <a:r>
                        <a:rPr lang="en-US" sz="1000" dirty="0" err="1" smtClean="0"/>
                        <a:t>uyết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định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chiều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u="sng" baseline="0" dirty="0" err="1" smtClean="0"/>
                        <a:t>sẽ</a:t>
                      </a:r>
                      <a:r>
                        <a:rPr lang="en-US" sz="1000" baseline="0" dirty="0" smtClean="0"/>
                        <a:t> quay.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Output: HIGH/ LOW</a:t>
                      </a:r>
                      <a:endParaRPr lang="en-US" sz="1000" dirty="0"/>
                    </a:p>
                  </a:txBody>
                  <a:tcPr/>
                </a:tc>
              </a:tr>
              <a:tr h="233317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</a:t>
                      </a:r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2854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Quyết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định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tốc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(PWM).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Analog Output: 0-255</a:t>
                      </a:r>
                      <a:endParaRPr lang="en-US" sz="1000" dirty="0"/>
                    </a:p>
                  </a:txBody>
                  <a:tcPr/>
                </a:tc>
              </a:tr>
              <a:tr h="708567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Đọc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số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xung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của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kênh</a:t>
                      </a:r>
                      <a:r>
                        <a:rPr lang="en-US" sz="1000" baseline="0" dirty="0" smtClean="0"/>
                        <a:t> A (Encoder).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quay 1 </a:t>
                      </a:r>
                      <a:r>
                        <a:rPr lang="en-US" sz="1000" baseline="0" dirty="0" err="1" smtClean="0"/>
                        <a:t>vòng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sẽ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đếm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được</a:t>
                      </a:r>
                      <a:r>
                        <a:rPr lang="en-US" sz="1000" baseline="0" dirty="0" smtClean="0"/>
                        <a:t> 374 </a:t>
                      </a:r>
                      <a:r>
                        <a:rPr lang="en-US" sz="1000" baseline="0" dirty="0" err="1" smtClean="0"/>
                        <a:t>xung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từ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chân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này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Input: HIGH/ LOW</a:t>
                      </a:r>
                      <a:endParaRPr lang="en-US" sz="1000" dirty="0" smtClean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err="1" smtClean="0"/>
                        <a:t>Đọc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kênh</a:t>
                      </a:r>
                      <a:r>
                        <a:rPr lang="en-US" sz="1000" baseline="0" dirty="0" smtClean="0"/>
                        <a:t> B (Encoder) </a:t>
                      </a:r>
                      <a:r>
                        <a:rPr lang="en-US" sz="1000" baseline="0" dirty="0" err="1" smtClean="0"/>
                        <a:t>để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chiều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u="sng" baseline="0" dirty="0" err="1" smtClean="0"/>
                        <a:t>đang</a:t>
                      </a:r>
                      <a:r>
                        <a:rPr lang="en-US" sz="1000" baseline="0" dirty="0" smtClean="0"/>
                        <a:t> quay </a:t>
                      </a:r>
                      <a:r>
                        <a:rPr lang="en-US" sz="1000" baseline="0" dirty="0" err="1" smtClean="0"/>
                        <a:t>của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Input: HIGH/ LOW</a:t>
                      </a:r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dirty="0" err="1" smtClean="0"/>
                        <a:t>Truyền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từ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Arduino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ra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mạch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khuêch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để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q</a:t>
                      </a:r>
                      <a:r>
                        <a:rPr lang="en-US" sz="1000" dirty="0" err="1" smtClean="0"/>
                        <a:t>uyết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định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chiều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u="sng" baseline="0" dirty="0" err="1" smtClean="0"/>
                        <a:t>sẽ</a:t>
                      </a:r>
                      <a:r>
                        <a:rPr lang="en-US" sz="1000" baseline="0" dirty="0" smtClean="0"/>
                        <a:t> quay.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Output: HIGH/ LOW</a:t>
                      </a:r>
                      <a:endParaRPr lang="en-US" sz="1000" dirty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Quyết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định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tốc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(PWM).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Analog Output: 0-255</a:t>
                      </a:r>
                      <a:endParaRPr lang="en-US" sz="1000" dirty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Đọc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số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xung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của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kênh</a:t>
                      </a:r>
                      <a:r>
                        <a:rPr lang="en-US" sz="1000" baseline="0" dirty="0" smtClean="0"/>
                        <a:t> A (Encoder).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quay 1 </a:t>
                      </a:r>
                      <a:r>
                        <a:rPr lang="en-US" sz="1000" baseline="0" dirty="0" err="1" smtClean="0"/>
                        <a:t>vòng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sẽ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đếm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được</a:t>
                      </a:r>
                      <a:r>
                        <a:rPr lang="en-US" sz="1000" baseline="0" dirty="0" smtClean="0"/>
                        <a:t> 374 </a:t>
                      </a:r>
                      <a:r>
                        <a:rPr lang="en-US" sz="1000" baseline="0" dirty="0" err="1" smtClean="0"/>
                        <a:t>xung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từ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chân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này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Input: HIGH/ LOW</a:t>
                      </a:r>
                      <a:endParaRPr lang="en-US" sz="1000" dirty="0" smtClean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err="1" smtClean="0"/>
                        <a:t>Đọc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kênh</a:t>
                      </a:r>
                      <a:r>
                        <a:rPr lang="en-US" sz="1000" baseline="0" dirty="0" smtClean="0"/>
                        <a:t> B (Encoder) </a:t>
                      </a:r>
                      <a:r>
                        <a:rPr lang="en-US" sz="1000" baseline="0" dirty="0" err="1" smtClean="0"/>
                        <a:t>để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chiều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u="sng" baseline="0" dirty="0" err="1" smtClean="0"/>
                        <a:t>đang</a:t>
                      </a:r>
                      <a:r>
                        <a:rPr lang="en-US" sz="1000" baseline="0" dirty="0" smtClean="0"/>
                        <a:t> quay </a:t>
                      </a:r>
                      <a:r>
                        <a:rPr lang="en-US" sz="1000" baseline="0" dirty="0" err="1" smtClean="0"/>
                        <a:t>của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Input: HIGH/ LOW</a:t>
                      </a:r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</a:t>
                      </a:r>
                      <a:endParaRPr lang="en-US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dirty="0" err="1" smtClean="0"/>
                        <a:t>Truyền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từ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Arduino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ra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mạch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khuêch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để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q</a:t>
                      </a:r>
                      <a:r>
                        <a:rPr lang="en-US" sz="1000" dirty="0" err="1" smtClean="0"/>
                        <a:t>uyết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định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chiều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u="sng" baseline="0" dirty="0" err="1" smtClean="0"/>
                        <a:t>sẽ</a:t>
                      </a:r>
                      <a:r>
                        <a:rPr lang="en-US" sz="1000" baseline="0" dirty="0" smtClean="0"/>
                        <a:t> quay.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smtClean="0"/>
                        <a:t> Digital Output: HIGH/ LOW</a:t>
                      </a:r>
                      <a:endParaRPr lang="en-US" sz="1000" dirty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Quyết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định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tốc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(PWM).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Analog Output: 0-255</a:t>
                      </a:r>
                      <a:endParaRPr lang="en-US" sz="1000" dirty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Đọc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số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xung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của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kênh</a:t>
                      </a:r>
                      <a:r>
                        <a:rPr lang="en-US" sz="1000" baseline="0" dirty="0" smtClean="0"/>
                        <a:t> A (Encoder).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 quay 1 </a:t>
                      </a:r>
                      <a:r>
                        <a:rPr lang="en-US" sz="1000" baseline="0" dirty="0" err="1" smtClean="0"/>
                        <a:t>vòng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sẽ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đếm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được</a:t>
                      </a:r>
                      <a:r>
                        <a:rPr lang="en-US" sz="1000" baseline="0" dirty="0" smtClean="0"/>
                        <a:t> 374 </a:t>
                      </a:r>
                      <a:r>
                        <a:rPr lang="en-US" sz="1000" baseline="0" dirty="0" err="1" smtClean="0"/>
                        <a:t>xung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từ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chân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này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Input: HIGH/ LOW</a:t>
                      </a:r>
                      <a:endParaRPr lang="en-US" sz="1000" dirty="0" smtClean="0"/>
                    </a:p>
                  </a:txBody>
                  <a:tcPr/>
                </a:tc>
              </a:tr>
              <a:tr h="179602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err="1" smtClean="0"/>
                        <a:t>Đọc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kênh</a:t>
                      </a:r>
                      <a:r>
                        <a:rPr lang="en-US" sz="1000" baseline="0" dirty="0" smtClean="0"/>
                        <a:t> B (Encoder) </a:t>
                      </a:r>
                      <a:r>
                        <a:rPr lang="en-US" sz="1000" baseline="0" dirty="0" err="1" smtClean="0"/>
                        <a:t>để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biết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chiều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u="sng" baseline="0" dirty="0" err="1" smtClean="0"/>
                        <a:t>đang</a:t>
                      </a:r>
                      <a:r>
                        <a:rPr lang="en-US" sz="1000" baseline="0" dirty="0" smtClean="0"/>
                        <a:t> quay </a:t>
                      </a:r>
                      <a:r>
                        <a:rPr lang="en-US" sz="1000" baseline="0" dirty="0" err="1" smtClean="0"/>
                        <a:t>của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động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cơ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Loại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tín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hiệu</a:t>
                      </a:r>
                      <a:r>
                        <a:rPr lang="en-US" sz="1000" baseline="0" dirty="0" smtClean="0"/>
                        <a:t> Digital Input: HIGH/ LOW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0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tham khảo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>
                <a:hlinkClick r:id="rId2"/>
              </a:rPr>
              <a:t>https://www.pjrc.com/teensy/td_libs_Encoder.html</a:t>
            </a:r>
            <a:endParaRPr lang="en-US" sz="2400" smtClean="0"/>
          </a:p>
          <a:p>
            <a:r>
              <a:rPr lang="en-US" sz="2400" smtClean="0">
                <a:hlinkClick r:id="rId3"/>
              </a:rPr>
              <a:t>http://playground.arduino.cc/Main/RotaryEncoders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297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1 LED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13.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đèn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13 output HIGH,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output LOW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213" y="2792547"/>
            <a:ext cx="939574" cy="2148323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6" idx="1"/>
          </p:cNvCxnSpPr>
          <p:nvPr/>
        </p:nvCxnSpPr>
        <p:spPr>
          <a:xfrm flipH="1">
            <a:off x="2426329" y="3866709"/>
            <a:ext cx="1675884" cy="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44436" y="3866708"/>
            <a:ext cx="0" cy="1358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27152" y="5225673"/>
            <a:ext cx="4164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159000" y="5225673"/>
            <a:ext cx="152400" cy="1654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299329" y="5232628"/>
            <a:ext cx="152400" cy="1654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35382" y="5243439"/>
            <a:ext cx="152400" cy="1654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60233" y="4788873"/>
            <a:ext cx="146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GND (LOW)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572641" y="3865322"/>
            <a:ext cx="1675884" cy="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35511" y="3206750"/>
            <a:ext cx="0" cy="68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13752" y="3771900"/>
            <a:ext cx="612348" cy="196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51488" y="3900812"/>
            <a:ext cx="149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92531" y="2513042"/>
            <a:ext cx="149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9739" y="2837418"/>
            <a:ext cx="149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mẫu</a:t>
            </a:r>
            <a:r>
              <a:rPr lang="en-US" dirty="0" smtClean="0"/>
              <a:t> Pascal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/>
        </p:nvSpPr>
        <p:spPr>
          <a:xfrm>
            <a:off x="195943" y="1244147"/>
            <a:ext cx="8752114" cy="5112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STArduino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PIN = 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OUTPUT);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13 la tin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hieu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phat}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HIGH);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{bat den LED (HIGH la co dong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delay(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1/10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LOW);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{tat den LED bang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cach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lap dong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LOW}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delay(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1/10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setup;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loop;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IDE (C/C++)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/>
        </p:nvSpPr>
        <p:spPr>
          <a:xfrm>
            <a:off x="195943" y="1244147"/>
            <a:ext cx="8752114" cy="5112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 </a:t>
            </a:r>
            <a:r>
              <a:rPr lang="en-US" sz="14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endParaRPr lang="en-US" sz="1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setup(){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OUTPUT);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khoi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13 la tin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hieu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phat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loop(){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HIGH);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//bat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 LED (HIGH la co dong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delay(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1/10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LOW);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//tat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 LED bang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cach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lap dong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dien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delay(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1/10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105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Để</a:t>
            </a:r>
            <a:r>
              <a:rPr lang="en-US" sz="1800" dirty="0" smtClean="0"/>
              <a:t> </a:t>
            </a:r>
            <a:r>
              <a:rPr lang="en-US" sz="1800" dirty="0" err="1" smtClean="0"/>
              <a:t>điều</a:t>
            </a:r>
            <a:r>
              <a:rPr lang="en-US" sz="1800" dirty="0" smtClean="0"/>
              <a:t> </a:t>
            </a:r>
            <a:r>
              <a:rPr lang="en-US" sz="1800" dirty="0" err="1" smtClean="0"/>
              <a:t>khiển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cơ</a:t>
            </a:r>
            <a:r>
              <a:rPr lang="en-US" sz="1800" dirty="0" smtClean="0"/>
              <a:t>, </a:t>
            </a:r>
            <a:r>
              <a:rPr lang="en-US" sz="1800" dirty="0" err="1" smtClean="0"/>
              <a:t>cần</a:t>
            </a:r>
            <a:r>
              <a:rPr lang="en-US" sz="1800" dirty="0" smtClean="0"/>
              <a:t> </a:t>
            </a:r>
            <a:r>
              <a:rPr lang="en-US" sz="1800" dirty="0" err="1" smtClean="0"/>
              <a:t>quyết</a:t>
            </a:r>
            <a:r>
              <a:rPr lang="en-US" sz="1800" dirty="0" smtClean="0"/>
              <a:t> </a:t>
            </a:r>
            <a:r>
              <a:rPr lang="en-US" sz="1800" dirty="0" err="1" smtClean="0"/>
              <a:t>định</a:t>
            </a:r>
            <a:r>
              <a:rPr lang="en-US" sz="1800" dirty="0" smtClean="0"/>
              <a:t> </a:t>
            </a:r>
            <a:r>
              <a:rPr lang="en-US" sz="1800" dirty="0" err="1" smtClean="0"/>
              <a:t>chiều</a:t>
            </a:r>
            <a:r>
              <a:rPr lang="en-US" sz="1800" dirty="0" smtClean="0"/>
              <a:t> </a:t>
            </a:r>
            <a:r>
              <a:rPr lang="en-US" sz="1800" dirty="0" err="1" smtClean="0"/>
              <a:t>của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bằng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chân</a:t>
            </a:r>
            <a:r>
              <a:rPr lang="en-US" sz="1800" dirty="0" smtClean="0"/>
              <a:t> IN1, IN2, IN3, IN4, IN5, IN6 </a:t>
            </a:r>
            <a:r>
              <a:rPr lang="en-US" sz="1800" dirty="0" err="1" smtClean="0"/>
              <a:t>và</a:t>
            </a:r>
            <a:r>
              <a:rPr lang="en-US" sz="1800" dirty="0" smtClean="0"/>
              <a:t> </a:t>
            </a:r>
            <a:r>
              <a:rPr lang="en-US" sz="1800" dirty="0" err="1" smtClean="0"/>
              <a:t>vận</a:t>
            </a:r>
            <a:r>
              <a:rPr lang="en-US" sz="1800" dirty="0" smtClean="0"/>
              <a:t> </a:t>
            </a:r>
            <a:r>
              <a:rPr lang="en-US" sz="1800" dirty="0" err="1" smtClean="0"/>
              <a:t>tốc</a:t>
            </a:r>
            <a:r>
              <a:rPr lang="en-US" sz="1800" dirty="0" smtClean="0"/>
              <a:t> </a:t>
            </a:r>
            <a:r>
              <a:rPr lang="en-US" sz="1800" dirty="0" err="1" smtClean="0"/>
              <a:t>động</a:t>
            </a:r>
            <a:r>
              <a:rPr lang="en-US" sz="1800" dirty="0" smtClean="0"/>
              <a:t> </a:t>
            </a:r>
            <a:r>
              <a:rPr lang="en-US" sz="1800" dirty="0" err="1" smtClean="0"/>
              <a:t>cơ</a:t>
            </a:r>
            <a:r>
              <a:rPr lang="en-US" sz="1800" dirty="0" smtClean="0"/>
              <a:t> </a:t>
            </a:r>
            <a:r>
              <a:rPr lang="en-US" sz="1800" dirty="0" err="1" smtClean="0"/>
              <a:t>bằng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chân</a:t>
            </a:r>
            <a:r>
              <a:rPr lang="en-US" sz="1800" dirty="0" smtClean="0"/>
              <a:t> EN1, EN2, EN3.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Lưu</a:t>
            </a:r>
            <a:r>
              <a:rPr lang="en-US" sz="1800" dirty="0" smtClean="0"/>
              <a:t> ý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chân</a:t>
            </a:r>
            <a:r>
              <a:rPr lang="en-US" sz="1800" dirty="0" smtClean="0"/>
              <a:t> EN1, EN2, EN3 </a:t>
            </a:r>
            <a:r>
              <a:rPr lang="en-US" sz="1800" dirty="0" err="1" smtClean="0"/>
              <a:t>cần</a:t>
            </a:r>
            <a:r>
              <a:rPr lang="en-US" sz="1800" dirty="0" smtClean="0"/>
              <a:t> </a:t>
            </a:r>
            <a:r>
              <a:rPr lang="en-US" sz="1800" dirty="0" err="1" smtClean="0"/>
              <a:t>nối</a:t>
            </a:r>
            <a:r>
              <a:rPr lang="en-US" sz="1800" dirty="0" smtClean="0"/>
              <a:t> </a:t>
            </a:r>
            <a:r>
              <a:rPr lang="en-US" sz="1800" dirty="0" err="1" smtClean="0"/>
              <a:t>vào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chân</a:t>
            </a:r>
            <a:r>
              <a:rPr lang="en-US" sz="1800" dirty="0" smtClean="0"/>
              <a:t> </a:t>
            </a:r>
            <a:r>
              <a:rPr lang="en-US" sz="1800" dirty="0" err="1" smtClean="0"/>
              <a:t>có</a:t>
            </a:r>
            <a:r>
              <a:rPr lang="en-US" sz="1800" dirty="0" smtClean="0"/>
              <a:t> </a:t>
            </a:r>
            <a:r>
              <a:rPr lang="en-US" sz="1800" dirty="0" err="1" smtClean="0"/>
              <a:t>chức</a:t>
            </a:r>
            <a:r>
              <a:rPr lang="en-US" sz="1800" dirty="0" smtClean="0"/>
              <a:t> </a:t>
            </a:r>
            <a:r>
              <a:rPr lang="en-US" sz="1800" dirty="0" err="1" smtClean="0"/>
              <a:t>năng</a:t>
            </a:r>
            <a:r>
              <a:rPr lang="en-US" sz="1800" dirty="0" smtClean="0"/>
              <a:t> PWM. </a:t>
            </a:r>
            <a:r>
              <a:rPr lang="en-US" sz="1800" dirty="0" err="1" smtClean="0"/>
              <a:t>Trên</a:t>
            </a:r>
            <a:r>
              <a:rPr lang="en-US" sz="1800" dirty="0" smtClean="0"/>
              <a:t> </a:t>
            </a:r>
            <a:r>
              <a:rPr lang="en-US" sz="1800" dirty="0" err="1" smtClean="0"/>
              <a:t>mạch</a:t>
            </a:r>
            <a:r>
              <a:rPr lang="en-US" sz="1800" dirty="0" smtClean="0"/>
              <a:t> </a:t>
            </a:r>
            <a:r>
              <a:rPr lang="en-US" sz="1800" dirty="0" err="1" smtClean="0"/>
              <a:t>Arduino</a:t>
            </a:r>
            <a:r>
              <a:rPr lang="en-US" sz="1800" dirty="0" smtClean="0"/>
              <a:t> </a:t>
            </a:r>
            <a:r>
              <a:rPr lang="en-US" sz="1800" dirty="0" err="1" smtClean="0"/>
              <a:t>sẽ</a:t>
            </a:r>
            <a:r>
              <a:rPr lang="en-US" sz="1800" dirty="0" smtClean="0"/>
              <a:t> </a:t>
            </a:r>
            <a:r>
              <a:rPr lang="en-US" sz="1800" dirty="0" err="1" smtClean="0"/>
              <a:t>có</a:t>
            </a:r>
            <a:r>
              <a:rPr lang="en-US" sz="1800" dirty="0" smtClean="0"/>
              <a:t> </a:t>
            </a:r>
            <a:r>
              <a:rPr lang="en-US" sz="1800" dirty="0" err="1" smtClean="0"/>
              <a:t>kí</a:t>
            </a:r>
            <a:r>
              <a:rPr lang="en-US" sz="1800" dirty="0" smtClean="0"/>
              <a:t> </a:t>
            </a:r>
            <a:r>
              <a:rPr lang="en-US" sz="1800" dirty="0" err="1" smtClean="0"/>
              <a:t>hiệu</a:t>
            </a:r>
            <a:r>
              <a:rPr lang="en-US" sz="1800" dirty="0" smtClean="0"/>
              <a:t> “PWM” </a:t>
            </a:r>
            <a:r>
              <a:rPr lang="en-US" sz="1800" dirty="0" err="1" smtClean="0"/>
              <a:t>cho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chân</a:t>
            </a:r>
            <a:r>
              <a:rPr lang="en-US" sz="1800" dirty="0" smtClean="0"/>
              <a:t> </a:t>
            </a:r>
            <a:r>
              <a:rPr lang="en-US" sz="1800" dirty="0" err="1" smtClean="0"/>
              <a:t>này</a:t>
            </a:r>
            <a:r>
              <a:rPr lang="en-US" sz="1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141" y="3558772"/>
            <a:ext cx="5800631" cy="298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mẫu</a:t>
            </a:r>
            <a:r>
              <a:rPr lang="en-US" dirty="0" smtClean="0"/>
              <a:t> Pascal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/>
        </p:nvSpPr>
        <p:spPr>
          <a:xfrm>
            <a:off x="66768" y="1543865"/>
            <a:ext cx="5763663" cy="5010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{Quay dong co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theo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chieu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trong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Sau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 quay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chieu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nguoc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trong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STArduino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IN1=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IN2=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EN1=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(IN1,OUTPUT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(IN2,OUTPUT);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(EN1,OUTPUT);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/>
        </p:nvSpPr>
        <p:spPr>
          <a:xfrm>
            <a:off x="4490519" y="1543865"/>
            <a:ext cx="490358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loop;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(IN1,HIGH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(IN2,LOW);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(EN1,200);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delay(</a:t>
            </a:r>
            <a:r>
              <a:rPr lang="en-US" sz="16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(IN1,LOW);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(IN2,HIGH);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(EN1,200);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delay(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setup;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nd.</a:t>
            </a:r>
            <a:endParaRPr lang="en-US" sz="16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45250" y="1394234"/>
            <a:ext cx="0" cy="5223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8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 IDE (C/C++)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/>
        </p:nvSpPr>
        <p:spPr>
          <a:xfrm>
            <a:off x="66768" y="1543865"/>
            <a:ext cx="57636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 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 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endParaRPr 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EN1 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setup(){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(IN1,OUTPUT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(IN2,OUTPUT);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(EN1,OUTPUT);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6"/>
          <p:cNvSpPr>
            <a:spLocks noGrp="1"/>
          </p:cNvSpPr>
          <p:nvPr/>
        </p:nvSpPr>
        <p:spPr>
          <a:xfrm>
            <a:off x="4490519" y="1543865"/>
            <a:ext cx="490358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loop(){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(IN1,HIGH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(IN2,LOW);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(EN1,200);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delay(</a:t>
            </a:r>
            <a:r>
              <a:rPr lang="en-US" sz="16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(IN1,LOW);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(IN2,HIGH);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(EN1,200);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delay(</a:t>
            </a:r>
            <a:r>
              <a:rPr lang="en-US" sz="1600" dirty="0" smtClean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665" y="5615583"/>
            <a:ext cx="8062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Quay dong co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chieu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 quay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chieu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nguoc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lai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72413" y="1321806"/>
            <a:ext cx="0" cy="4083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1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encoder quadrature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633383"/>
            <a:ext cx="7678222" cy="29055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761" y="1389722"/>
            <a:ext cx="3762275" cy="20316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954" y="1419495"/>
            <a:ext cx="3639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Gồm</a:t>
            </a:r>
            <a:r>
              <a:rPr lang="en-US" dirty="0" smtClean="0"/>
              <a:t> 1 </a:t>
            </a:r>
            <a:r>
              <a:rPr lang="en-US" dirty="0" err="1" smtClean="0"/>
              <a:t>đĩa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khắc</a:t>
            </a:r>
            <a:r>
              <a:rPr lang="en-US" dirty="0" smtClean="0"/>
              <a:t> </a:t>
            </a:r>
            <a:r>
              <a:rPr lang="en-US" dirty="0" err="1" smtClean="0"/>
              <a:t>vạch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đen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2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2 </a:t>
            </a:r>
            <a:r>
              <a:rPr lang="en-US" dirty="0" err="1" smtClean="0"/>
              <a:t>kênh</a:t>
            </a:r>
            <a:r>
              <a:rPr lang="en-US" dirty="0" smtClean="0"/>
              <a:t> A/B (Channel A/B).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(</a:t>
            </a:r>
            <a:r>
              <a:rPr lang="en-US" dirty="0" err="1" smtClean="0"/>
              <a:t>kênh</a:t>
            </a:r>
            <a:r>
              <a:rPr lang="en-US" dirty="0" smtClean="0"/>
              <a:t>)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vạch</a:t>
            </a:r>
            <a:r>
              <a:rPr lang="en-US" dirty="0" smtClean="0"/>
              <a:t> </a:t>
            </a:r>
            <a:r>
              <a:rPr lang="en-US" dirty="0" err="1" smtClean="0"/>
              <a:t>đen</a:t>
            </a:r>
            <a:r>
              <a:rPr lang="en-US" dirty="0" smtClean="0"/>
              <a:t> </a:t>
            </a:r>
            <a:r>
              <a:rPr lang="en-US" u="sng" dirty="0" err="1" smtClean="0"/>
              <a:t>của</a:t>
            </a:r>
            <a:r>
              <a:rPr lang="en-US" u="sng" dirty="0" smtClean="0"/>
              <a:t> </a:t>
            </a:r>
            <a:r>
              <a:rPr lang="en-US" u="sng" dirty="0" err="1" smtClean="0"/>
              <a:t>đĩa</a:t>
            </a:r>
            <a:r>
              <a:rPr lang="en-US" u="sng" dirty="0" smtClean="0"/>
              <a:t> </a:t>
            </a:r>
            <a:r>
              <a:rPr lang="en-US" dirty="0" err="1" smtClean="0"/>
              <a:t>tín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0.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ngược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vạch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u="sng" dirty="0" err="1" smtClean="0"/>
              <a:t>của</a:t>
            </a:r>
            <a:r>
              <a:rPr lang="en-US" u="sng" dirty="0" smtClean="0"/>
              <a:t> </a:t>
            </a:r>
            <a:r>
              <a:rPr lang="en-US" u="sng" dirty="0" err="1" smtClean="0"/>
              <a:t>đĩa</a:t>
            </a:r>
            <a:r>
              <a:rPr lang="en-US" u="sng" dirty="0" smtClean="0"/>
              <a:t> </a:t>
            </a:r>
            <a:r>
              <a:rPr lang="en-US" dirty="0" err="1" smtClean="0"/>
              <a:t>tín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101" y="1389722"/>
            <a:ext cx="3657346" cy="20316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92166" y="4116426"/>
            <a:ext cx="37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723" y="4116426"/>
            <a:ext cx="37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7702" y="4116426"/>
            <a:ext cx="37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60470" y="4116426"/>
            <a:ext cx="37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83238" y="4116426"/>
            <a:ext cx="37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06006" y="4116426"/>
            <a:ext cx="37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65841" y="4228991"/>
            <a:ext cx="87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2 </a:t>
            </a:r>
            <a:r>
              <a:rPr lang="en-US" dirty="0" err="1" smtClean="0"/>
              <a:t>kênh</a:t>
            </a:r>
            <a:r>
              <a:rPr lang="en-US" dirty="0" smtClean="0"/>
              <a:t> A, B </a:t>
            </a:r>
            <a:r>
              <a:rPr lang="en-US" dirty="0" err="1" smtClean="0"/>
              <a:t>lệch</a:t>
            </a:r>
            <a:r>
              <a:rPr lang="en-US" dirty="0" smtClean="0"/>
              <a:t> </a:t>
            </a:r>
            <a:r>
              <a:rPr lang="en-US" dirty="0" err="1" smtClean="0"/>
              <a:t>pha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.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encoder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xung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1 </a:t>
            </a:r>
            <a:r>
              <a:rPr lang="en-US" dirty="0" err="1" smtClean="0"/>
              <a:t>vòng</a:t>
            </a:r>
            <a:r>
              <a:rPr lang="en-US" dirty="0" smtClean="0"/>
              <a:t>.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lệch</a:t>
            </a:r>
            <a:r>
              <a:rPr lang="en-US" dirty="0" smtClean="0"/>
              <a:t> </a:t>
            </a:r>
            <a:r>
              <a:rPr lang="en-US" dirty="0" err="1" smtClean="0"/>
              <a:t>pha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2 </a:t>
            </a:r>
            <a:r>
              <a:rPr lang="en-US" dirty="0" err="1" smtClean="0"/>
              <a:t>kênh</a:t>
            </a:r>
            <a:r>
              <a:rPr lang="en-US" dirty="0" smtClean="0"/>
              <a:t> ta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chiều</a:t>
            </a:r>
            <a:r>
              <a:rPr lang="en-US" dirty="0" smtClean="0"/>
              <a:t> quay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GA25 </a:t>
            </a:r>
            <a:r>
              <a:rPr lang="en-US" dirty="0" err="1" smtClean="0"/>
              <a:t>có</a:t>
            </a:r>
            <a:r>
              <a:rPr lang="en-US" dirty="0" smtClean="0"/>
              <a:t> encoder 374 </a:t>
            </a:r>
            <a:r>
              <a:rPr lang="en-US" dirty="0" err="1" smtClean="0"/>
              <a:t>xung</a:t>
            </a:r>
            <a:r>
              <a:rPr lang="en-US" dirty="0" smtClean="0"/>
              <a:t>/ </a:t>
            </a:r>
            <a:r>
              <a:rPr lang="en-US" dirty="0" err="1"/>
              <a:t>v</a:t>
            </a:r>
            <a:r>
              <a:rPr lang="en-US" dirty="0" err="1" smtClean="0"/>
              <a:t>òng</a:t>
            </a:r>
            <a:r>
              <a:rPr lang="en-US" dirty="0" smtClean="0"/>
              <a:t>: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quay </a:t>
            </a:r>
            <a:r>
              <a:rPr lang="en-US" dirty="0" err="1" smtClean="0"/>
              <a:t>được</a:t>
            </a:r>
            <a:r>
              <a:rPr lang="en-US" dirty="0" smtClean="0"/>
              <a:t> 1 </a:t>
            </a:r>
            <a:r>
              <a:rPr lang="en-US" dirty="0" err="1" smtClean="0"/>
              <a:t>vòng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kênh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đếm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374 </a:t>
            </a:r>
            <a:r>
              <a:rPr lang="en-US" dirty="0" err="1" smtClean="0"/>
              <a:t>xung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: Cho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GA25 quay </a:t>
            </a:r>
            <a:r>
              <a:rPr lang="en-US" dirty="0" err="1" smtClean="0"/>
              <a:t>trong</a:t>
            </a:r>
            <a:r>
              <a:rPr lang="en-US" dirty="0" smtClean="0"/>
              <a:t> 1 </a:t>
            </a:r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, ta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a </a:t>
            </a:r>
            <a:r>
              <a:rPr lang="en-US" dirty="0" err="1" smtClean="0"/>
              <a:t>xung</a:t>
            </a:r>
            <a:r>
              <a:rPr lang="en-US" dirty="0" smtClean="0"/>
              <a:t>.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quay </a:t>
            </a:r>
            <a:r>
              <a:rPr lang="en-US" dirty="0" err="1" smtClean="0"/>
              <a:t>được</a:t>
            </a:r>
            <a:r>
              <a:rPr lang="en-US" dirty="0" smtClean="0"/>
              <a:t> (a/374) </a:t>
            </a:r>
            <a:r>
              <a:rPr lang="en-US" dirty="0" err="1" smtClean="0"/>
              <a:t>vòng</a:t>
            </a:r>
            <a:r>
              <a:rPr lang="en-US" dirty="0" smtClean="0"/>
              <a:t>.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bánh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ta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quãng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/>
              <a:t> </a:t>
            </a:r>
            <a:r>
              <a:rPr lang="en-US" dirty="0" smtClean="0"/>
              <a:t>robot </a:t>
            </a:r>
            <a:r>
              <a:rPr lang="en-US" dirty="0" err="1" smtClean="0"/>
              <a:t>đã</a:t>
            </a:r>
            <a:r>
              <a:rPr lang="en-US" dirty="0" smtClean="0"/>
              <a:t> di </a:t>
            </a:r>
            <a:r>
              <a:rPr lang="en-US" dirty="0" err="1" smtClean="0"/>
              <a:t>chuyển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2581</TotalTime>
  <Words>1136</Words>
  <Application>Microsoft Office PowerPoint</Application>
  <PresentationFormat>On-screen Show (4:3)</PresentationFormat>
  <Paragraphs>224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Điều khiển LED và Động cơ DC</vt:lpstr>
      <vt:lpstr>Điều khiển LED</vt:lpstr>
      <vt:lpstr>Code mẫu Pascal</vt:lpstr>
      <vt:lpstr>Code mẫu Arduino IDE (C/C++)</vt:lpstr>
      <vt:lpstr>Điều khiển động cơ  </vt:lpstr>
      <vt:lpstr>Code mẫu Pascal</vt:lpstr>
      <vt:lpstr>Code mẫu Arduino IDE (C/C++)</vt:lpstr>
      <vt:lpstr>Cấu tạo encoder quadrature</vt:lpstr>
      <vt:lpstr>Cấu tạo và ứng dụng</vt:lpstr>
      <vt:lpstr>Sử dụng thư viện Encoder.h</vt:lpstr>
      <vt:lpstr>Code mẫu Pascal</vt:lpstr>
      <vt:lpstr>Code mẫu Arduino IDE (C/C++)</vt:lpstr>
      <vt:lpstr>PowerPoint Presentation</vt:lpstr>
      <vt:lpstr>Link tham khảo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Phuong Do</cp:lastModifiedBy>
  <cp:revision>355</cp:revision>
  <dcterms:created xsi:type="dcterms:W3CDTF">2016-10-24T07:49:44Z</dcterms:created>
  <dcterms:modified xsi:type="dcterms:W3CDTF">2017-11-10T09:26:08Z</dcterms:modified>
</cp:coreProperties>
</file>