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9"/>
  </p:notesMasterIdLst>
  <p:sldIdLst>
    <p:sldId id="256" r:id="rId3"/>
    <p:sldId id="260" r:id="rId4"/>
    <p:sldId id="257" r:id="rId5"/>
    <p:sldId id="261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60"/>
          </p14:sldIdLst>
        </p14:section>
        <p14:section name="Các bộ phận chuẩn" id="{B179672F-6E0A-4BE6-9820-023F9D256E97}">
          <p14:sldIdLst>
            <p14:sldId id="257"/>
            <p14:sldId id="261"/>
          </p14:sldIdLst>
        </p14:section>
        <p14:section name="Bộ robot đá banh" id="{F15536B1-529D-43D9-B3D1-D7EE51C49EA6}">
          <p14:sldIdLst>
            <p14:sldId id="258"/>
          </p14:sldIdLst>
        </p14:section>
        <p14:section name="Súng Laser" id="{51897ACB-144E-4F08-84D2-E955E8AB3319}">
          <p14:sldIdLst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280" autoAdjust="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904447-6342-4031-83D0-6C35F61558C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2CA66EC-21E4-44FF-8210-558169939F00}">
      <dgm:prSet phldrT="[Text]"/>
      <dgm:spPr/>
      <dgm:t>
        <a:bodyPr/>
        <a:lstStyle/>
        <a:p>
          <a:r>
            <a:rPr lang="en-US" dirty="0" err="1" smtClean="0"/>
            <a:t>Các</a:t>
          </a:r>
          <a:r>
            <a:rPr lang="en-US" dirty="0" smtClean="0"/>
            <a:t> </a:t>
          </a:r>
          <a:r>
            <a:rPr lang="en-US" dirty="0" err="1" smtClean="0"/>
            <a:t>bộ</a:t>
          </a:r>
          <a:r>
            <a:rPr lang="en-US" dirty="0" smtClean="0"/>
            <a:t> </a:t>
          </a:r>
          <a:r>
            <a:rPr lang="en-US" dirty="0" err="1" smtClean="0"/>
            <a:t>phận</a:t>
          </a:r>
          <a:r>
            <a:rPr lang="en-US" dirty="0" smtClean="0"/>
            <a:t> </a:t>
          </a:r>
          <a:r>
            <a:rPr lang="en-US" dirty="0" err="1" smtClean="0"/>
            <a:t>chuẩn</a:t>
          </a:r>
          <a:r>
            <a:rPr lang="en-US" dirty="0" smtClean="0"/>
            <a:t> </a:t>
          </a:r>
          <a:endParaRPr lang="en-US" dirty="0"/>
        </a:p>
      </dgm:t>
    </dgm:pt>
    <dgm:pt modelId="{30B852C8-FD9B-4BE7-B2FE-10B20113C636}" type="parTrans" cxnId="{21838602-A94D-4E73-A464-56B434447483}">
      <dgm:prSet/>
      <dgm:spPr/>
      <dgm:t>
        <a:bodyPr/>
        <a:lstStyle/>
        <a:p>
          <a:endParaRPr lang="en-US"/>
        </a:p>
      </dgm:t>
    </dgm:pt>
    <dgm:pt modelId="{F061C2E8-51C7-4FD4-9D47-BF083BB48C00}" type="sibTrans" cxnId="{21838602-A94D-4E73-A464-56B434447483}">
      <dgm:prSet/>
      <dgm:spPr/>
      <dgm:t>
        <a:bodyPr/>
        <a:lstStyle/>
        <a:p>
          <a:endParaRPr lang="en-US"/>
        </a:p>
      </dgm:t>
    </dgm:pt>
    <dgm:pt modelId="{B58E4B32-95F3-48DD-8D48-20888EB2FCF1}">
      <dgm:prSet phldrT="[Text]"/>
      <dgm:spPr/>
      <dgm:t>
        <a:bodyPr/>
        <a:lstStyle/>
        <a:p>
          <a:r>
            <a:rPr lang="en-US" dirty="0" err="1" smtClean="0"/>
            <a:t>Bộ</a:t>
          </a:r>
          <a:r>
            <a:rPr lang="en-US" dirty="0" smtClean="0"/>
            <a:t> robot </a:t>
          </a:r>
          <a:r>
            <a:rPr lang="en-US" dirty="0" err="1" smtClean="0"/>
            <a:t>đá</a:t>
          </a:r>
          <a:r>
            <a:rPr lang="en-US" dirty="0" smtClean="0"/>
            <a:t> banh</a:t>
          </a:r>
        </a:p>
      </dgm:t>
    </dgm:pt>
    <dgm:pt modelId="{5BE850C5-454C-4282-9B6B-684F1B36B0F3}" type="parTrans" cxnId="{C488B844-DFF5-4FCF-9CD2-83FD7827464A}">
      <dgm:prSet/>
      <dgm:spPr/>
      <dgm:t>
        <a:bodyPr/>
        <a:lstStyle/>
        <a:p>
          <a:endParaRPr lang="en-US"/>
        </a:p>
      </dgm:t>
    </dgm:pt>
    <dgm:pt modelId="{1378AC87-36BA-4F0B-B724-74A45489840F}" type="sibTrans" cxnId="{C488B844-DFF5-4FCF-9CD2-83FD7827464A}">
      <dgm:prSet/>
      <dgm:spPr/>
      <dgm:t>
        <a:bodyPr/>
        <a:lstStyle/>
        <a:p>
          <a:endParaRPr lang="en-US"/>
        </a:p>
      </dgm:t>
    </dgm:pt>
    <dgm:pt modelId="{AE112DB6-D569-4AAD-B281-64A5F8EF0B1C}">
      <dgm:prSet phldrT="[Text]"/>
      <dgm:spPr/>
      <dgm:t>
        <a:bodyPr/>
        <a:lstStyle/>
        <a:p>
          <a:r>
            <a:rPr lang="en-US" dirty="0" err="1" smtClean="0"/>
            <a:t>Súng</a:t>
          </a:r>
          <a:r>
            <a:rPr lang="en-US" dirty="0" smtClean="0"/>
            <a:t> Laser</a:t>
          </a:r>
          <a:endParaRPr lang="en-US" dirty="0"/>
        </a:p>
      </dgm:t>
    </dgm:pt>
    <dgm:pt modelId="{E92898F8-3DE3-466A-AFC3-EF349F920E80}" type="parTrans" cxnId="{0A1C438A-AA09-420E-969C-250591114E27}">
      <dgm:prSet/>
      <dgm:spPr/>
      <dgm:t>
        <a:bodyPr/>
        <a:lstStyle/>
        <a:p>
          <a:endParaRPr lang="en-US"/>
        </a:p>
      </dgm:t>
    </dgm:pt>
    <dgm:pt modelId="{03C3920A-71DE-4F14-86B9-F262ED090984}" type="sibTrans" cxnId="{0A1C438A-AA09-420E-969C-250591114E27}">
      <dgm:prSet/>
      <dgm:spPr/>
      <dgm:t>
        <a:bodyPr/>
        <a:lstStyle/>
        <a:p>
          <a:endParaRPr lang="en-US"/>
        </a:p>
      </dgm:t>
    </dgm:pt>
    <dgm:pt modelId="{5E4791D2-7637-4608-880D-C98C2958784D}">
      <dgm:prSet phldrT="[Text]"/>
      <dgm:spPr/>
      <dgm:t>
        <a:bodyPr/>
        <a:lstStyle/>
        <a:p>
          <a:r>
            <a:rPr lang="en-US" dirty="0" err="1" smtClean="0"/>
            <a:t>Các</a:t>
          </a:r>
          <a:r>
            <a:rPr lang="en-US" dirty="0" smtClean="0"/>
            <a:t> </a:t>
          </a:r>
          <a:r>
            <a:rPr lang="en-US" dirty="0" err="1" smtClean="0"/>
            <a:t>bộ</a:t>
          </a:r>
          <a:r>
            <a:rPr lang="en-US" dirty="0" smtClean="0"/>
            <a:t> </a:t>
          </a:r>
          <a:r>
            <a:rPr lang="en-US" dirty="0" err="1" smtClean="0"/>
            <a:t>phận</a:t>
          </a:r>
          <a:r>
            <a:rPr lang="en-US" dirty="0" smtClean="0"/>
            <a:t> </a:t>
          </a:r>
          <a:r>
            <a:rPr lang="en-US" dirty="0" err="1" smtClean="0"/>
            <a:t>đi</a:t>
          </a:r>
          <a:r>
            <a:rPr lang="en-US" dirty="0" smtClean="0"/>
            <a:t> </a:t>
          </a:r>
          <a:r>
            <a:rPr lang="en-US" dirty="0" err="1" smtClean="0"/>
            <a:t>theo</a:t>
          </a:r>
          <a:r>
            <a:rPr lang="en-US" dirty="0" smtClean="0"/>
            <a:t> </a:t>
          </a:r>
          <a:r>
            <a:rPr lang="en-US" dirty="0" err="1" smtClean="0"/>
            <a:t>bộ</a:t>
          </a:r>
          <a:r>
            <a:rPr lang="en-US" dirty="0" smtClean="0"/>
            <a:t> Robot Lego </a:t>
          </a:r>
          <a:r>
            <a:rPr lang="en-US" dirty="0" err="1" smtClean="0"/>
            <a:t>indstorms</a:t>
          </a:r>
          <a:r>
            <a:rPr lang="en-US" dirty="0" smtClean="0"/>
            <a:t> EV3 Education – Core Set</a:t>
          </a:r>
          <a:endParaRPr lang="en-US" dirty="0"/>
        </a:p>
      </dgm:t>
    </dgm:pt>
    <dgm:pt modelId="{8ED47EBD-BDDE-4AD7-957F-0A46BB66578F}" type="parTrans" cxnId="{DDF4DCD0-0D10-429A-A64D-D4D392EAA873}">
      <dgm:prSet/>
      <dgm:spPr/>
      <dgm:t>
        <a:bodyPr/>
        <a:lstStyle/>
        <a:p>
          <a:endParaRPr lang="en-US"/>
        </a:p>
      </dgm:t>
    </dgm:pt>
    <dgm:pt modelId="{F0C99309-B727-4743-ABCD-CC4F244FE962}" type="sibTrans" cxnId="{DDF4DCD0-0D10-429A-A64D-D4D392EAA873}">
      <dgm:prSet/>
      <dgm:spPr/>
      <dgm:t>
        <a:bodyPr/>
        <a:lstStyle/>
        <a:p>
          <a:endParaRPr lang="en-US"/>
        </a:p>
      </dgm:t>
    </dgm:pt>
    <dgm:pt modelId="{DBDA0B03-1017-436B-956D-CDC543FF78C5}">
      <dgm:prSet phldrT="[Text]"/>
      <dgm:spPr/>
      <dgm:t>
        <a:bodyPr/>
        <a:lstStyle/>
        <a:p>
          <a:r>
            <a:rPr lang="en-US" dirty="0" err="1" smtClean="0"/>
            <a:t>Cảm</a:t>
          </a:r>
          <a:r>
            <a:rPr lang="en-US" dirty="0" smtClean="0"/>
            <a:t> </a:t>
          </a:r>
          <a:r>
            <a:rPr lang="en-US" dirty="0" err="1" smtClean="0"/>
            <a:t>biến</a:t>
          </a:r>
          <a:r>
            <a:rPr lang="en-US" dirty="0" smtClean="0"/>
            <a:t> la </a:t>
          </a:r>
          <a:r>
            <a:rPr lang="en-US" dirty="0" err="1" smtClean="0"/>
            <a:t>bàn</a:t>
          </a:r>
          <a:endParaRPr lang="en-US" dirty="0" smtClean="0"/>
        </a:p>
      </dgm:t>
    </dgm:pt>
    <dgm:pt modelId="{BB7B910C-A8A7-4B1A-B509-8F5E004EEC56}" type="parTrans" cxnId="{6A25B27A-80E3-4629-8D3E-17EFEFAF4323}">
      <dgm:prSet/>
      <dgm:spPr/>
      <dgm:t>
        <a:bodyPr/>
        <a:lstStyle/>
        <a:p>
          <a:endParaRPr lang="en-US"/>
        </a:p>
      </dgm:t>
    </dgm:pt>
    <dgm:pt modelId="{1F0D56DC-F234-4FFF-843F-6817BCE871AB}" type="sibTrans" cxnId="{6A25B27A-80E3-4629-8D3E-17EFEFAF4323}">
      <dgm:prSet/>
      <dgm:spPr/>
      <dgm:t>
        <a:bodyPr/>
        <a:lstStyle/>
        <a:p>
          <a:endParaRPr lang="en-US"/>
        </a:p>
      </dgm:t>
    </dgm:pt>
    <dgm:pt modelId="{015A9393-1460-42B2-BF6A-EA82B494AED0}">
      <dgm:prSet phldrT="[Text]"/>
      <dgm:spPr/>
      <dgm:t>
        <a:bodyPr/>
        <a:lstStyle/>
        <a:p>
          <a:r>
            <a:rPr lang="en-US" dirty="0" err="1" smtClean="0"/>
            <a:t>Cảm</a:t>
          </a:r>
          <a:r>
            <a:rPr lang="en-US" dirty="0" smtClean="0"/>
            <a:t> </a:t>
          </a:r>
          <a:r>
            <a:rPr lang="en-US" dirty="0" err="1" smtClean="0"/>
            <a:t>biến</a:t>
          </a:r>
          <a:r>
            <a:rPr lang="en-US" dirty="0" smtClean="0"/>
            <a:t> </a:t>
          </a:r>
          <a:r>
            <a:rPr lang="en-US" dirty="0" err="1" smtClean="0"/>
            <a:t>hồng</a:t>
          </a:r>
          <a:r>
            <a:rPr lang="en-US" dirty="0" smtClean="0"/>
            <a:t> </a:t>
          </a:r>
          <a:r>
            <a:rPr lang="en-US" dirty="0" err="1" smtClean="0"/>
            <a:t>ngoại</a:t>
          </a:r>
          <a:endParaRPr lang="en-US" dirty="0" smtClean="0"/>
        </a:p>
      </dgm:t>
    </dgm:pt>
    <dgm:pt modelId="{15CAAF79-AAF4-481D-97AC-EAE217E39795}" type="parTrans" cxnId="{FC5E5469-5240-4404-9EC9-313C178784C8}">
      <dgm:prSet/>
      <dgm:spPr/>
      <dgm:t>
        <a:bodyPr/>
        <a:lstStyle/>
        <a:p>
          <a:endParaRPr lang="en-US"/>
        </a:p>
      </dgm:t>
    </dgm:pt>
    <dgm:pt modelId="{24ACAADD-786A-4221-996D-DF5E3C8317AE}" type="sibTrans" cxnId="{FC5E5469-5240-4404-9EC9-313C178784C8}">
      <dgm:prSet/>
      <dgm:spPr/>
      <dgm:t>
        <a:bodyPr/>
        <a:lstStyle/>
        <a:p>
          <a:endParaRPr lang="en-US"/>
        </a:p>
      </dgm:t>
    </dgm:pt>
    <dgm:pt modelId="{2A558545-A7D1-4BC2-AE58-2C43BDB571F2}">
      <dgm:prSet phldrT="[Text]"/>
      <dgm:spPr/>
      <dgm:t>
        <a:bodyPr/>
        <a:lstStyle/>
        <a:p>
          <a:r>
            <a:rPr lang="en-US" dirty="0" err="1" smtClean="0"/>
            <a:t>Kết</a:t>
          </a:r>
          <a:r>
            <a:rPr lang="en-US" dirty="0" smtClean="0"/>
            <a:t> </a:t>
          </a:r>
          <a:r>
            <a:rPr lang="en-US" dirty="0" err="1" smtClean="0"/>
            <a:t>hợp</a:t>
          </a:r>
          <a:r>
            <a:rPr lang="en-US" dirty="0" smtClean="0"/>
            <a:t> </a:t>
          </a:r>
          <a:r>
            <a:rPr lang="en-US" dirty="0" err="1" smtClean="0"/>
            <a:t>giữa</a:t>
          </a:r>
          <a:r>
            <a:rPr lang="en-US" dirty="0" smtClean="0"/>
            <a:t> </a:t>
          </a:r>
          <a:r>
            <a:rPr lang="en-US" dirty="0" err="1" smtClean="0"/>
            <a:t>mạch</a:t>
          </a:r>
          <a:r>
            <a:rPr lang="en-US" dirty="0" smtClean="0"/>
            <a:t> </a:t>
          </a:r>
          <a:r>
            <a:rPr lang="en-US" dirty="0" err="1" smtClean="0"/>
            <a:t>Adruino</a:t>
          </a:r>
          <a:r>
            <a:rPr lang="en-US" dirty="0" smtClean="0"/>
            <a:t> </a:t>
          </a:r>
          <a:r>
            <a:rPr lang="en-US" dirty="0" err="1" smtClean="0"/>
            <a:t>và</a:t>
          </a:r>
          <a:r>
            <a:rPr lang="en-US" dirty="0" smtClean="0"/>
            <a:t> </a:t>
          </a:r>
          <a:r>
            <a:rPr lang="en-US" dirty="0" err="1" smtClean="0"/>
            <a:t>các</a:t>
          </a:r>
          <a:r>
            <a:rPr lang="en-US" dirty="0" smtClean="0"/>
            <a:t> </a:t>
          </a:r>
          <a:r>
            <a:rPr lang="en-US" dirty="0" err="1" smtClean="0"/>
            <a:t>thiết</a:t>
          </a:r>
          <a:r>
            <a:rPr lang="en-US" dirty="0" smtClean="0"/>
            <a:t> </a:t>
          </a:r>
          <a:r>
            <a:rPr lang="en-US" dirty="0" err="1" smtClean="0"/>
            <a:t>bị</a:t>
          </a:r>
          <a:r>
            <a:rPr lang="en-US" dirty="0" smtClean="0"/>
            <a:t> </a:t>
          </a:r>
          <a:r>
            <a:rPr lang="en-US" dirty="0" err="1" smtClean="0"/>
            <a:t>điện</a:t>
          </a:r>
          <a:r>
            <a:rPr lang="en-US" dirty="0" smtClean="0"/>
            <a:t> </a:t>
          </a:r>
          <a:r>
            <a:rPr lang="en-US" dirty="0" err="1" smtClean="0"/>
            <a:t>tử</a:t>
          </a:r>
          <a:endParaRPr lang="en-US" dirty="0"/>
        </a:p>
      </dgm:t>
    </dgm:pt>
    <dgm:pt modelId="{D590238D-FA5A-4A71-924B-CFD4BE3CBE89}" type="parTrans" cxnId="{30494ED3-D474-4A23-817E-1A7CEA79AF8D}">
      <dgm:prSet/>
      <dgm:spPr/>
      <dgm:t>
        <a:bodyPr/>
        <a:lstStyle/>
        <a:p>
          <a:endParaRPr lang="en-US"/>
        </a:p>
      </dgm:t>
    </dgm:pt>
    <dgm:pt modelId="{47FC64C2-9B6C-403C-BBBC-EAD091564C61}" type="sibTrans" cxnId="{30494ED3-D474-4A23-817E-1A7CEA79AF8D}">
      <dgm:prSet/>
      <dgm:spPr/>
      <dgm:t>
        <a:bodyPr/>
        <a:lstStyle/>
        <a:p>
          <a:endParaRPr lang="en-US"/>
        </a:p>
      </dgm:t>
    </dgm:pt>
    <dgm:pt modelId="{A8353A0D-8246-4E59-A91E-A0E9C301CB89}">
      <dgm:prSet phldrT="[Text]"/>
      <dgm:spPr/>
      <dgm:t>
        <a:bodyPr/>
        <a:lstStyle/>
        <a:p>
          <a:r>
            <a:rPr lang="en-US" dirty="0" smtClean="0"/>
            <a:t>Banh </a:t>
          </a:r>
          <a:r>
            <a:rPr lang="en-US" dirty="0" err="1" smtClean="0"/>
            <a:t>hồng</a:t>
          </a:r>
          <a:r>
            <a:rPr lang="en-US" dirty="0" smtClean="0"/>
            <a:t> </a:t>
          </a:r>
          <a:r>
            <a:rPr lang="en-US" dirty="0" err="1" smtClean="0"/>
            <a:t>ngoại</a:t>
          </a:r>
          <a:endParaRPr lang="en-US" dirty="0" smtClean="0"/>
        </a:p>
      </dgm:t>
    </dgm:pt>
    <dgm:pt modelId="{7D820CE0-837E-4D65-9C91-EC7C567D8E84}" type="parTrans" cxnId="{1EAFD3C7-C531-4F94-AA94-56C7A32ACB7C}">
      <dgm:prSet/>
      <dgm:spPr/>
      <dgm:t>
        <a:bodyPr/>
        <a:lstStyle/>
        <a:p>
          <a:endParaRPr lang="en-US"/>
        </a:p>
      </dgm:t>
    </dgm:pt>
    <dgm:pt modelId="{0B3304DC-5E92-4923-AFF5-3C80201BB1A9}" type="sibTrans" cxnId="{1EAFD3C7-C531-4F94-AA94-56C7A32ACB7C}">
      <dgm:prSet/>
      <dgm:spPr/>
      <dgm:t>
        <a:bodyPr/>
        <a:lstStyle/>
        <a:p>
          <a:endParaRPr lang="en-US"/>
        </a:p>
      </dgm:t>
    </dgm:pt>
    <dgm:pt modelId="{791042BF-19F7-42FF-8C3E-3CDD67A2364C}" type="pres">
      <dgm:prSet presAssocID="{45904447-6342-4031-83D0-6C35F61558CA}" presName="Name0" presStyleCnt="0">
        <dgm:presLayoutVars>
          <dgm:dir/>
          <dgm:animLvl val="lvl"/>
          <dgm:resizeHandles val="exact"/>
        </dgm:presLayoutVars>
      </dgm:prSet>
      <dgm:spPr/>
    </dgm:pt>
    <dgm:pt modelId="{5E73CA68-E5FD-4CD0-9899-C5795BDED5F7}" type="pres">
      <dgm:prSet presAssocID="{A2CA66EC-21E4-44FF-8210-558169939F00}" presName="composite" presStyleCnt="0"/>
      <dgm:spPr/>
    </dgm:pt>
    <dgm:pt modelId="{F0475A44-1323-4746-9CB3-5A5430D15C30}" type="pres">
      <dgm:prSet presAssocID="{A2CA66EC-21E4-44FF-8210-558169939F0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FECDF-6E1E-489D-ACE7-16E5F28ECB54}" type="pres">
      <dgm:prSet presAssocID="{A2CA66EC-21E4-44FF-8210-558169939F0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D3E2A-AF4D-4C76-B468-85572D79CC50}" type="pres">
      <dgm:prSet presAssocID="{F061C2E8-51C7-4FD4-9D47-BF083BB48C00}" presName="space" presStyleCnt="0"/>
      <dgm:spPr/>
    </dgm:pt>
    <dgm:pt modelId="{35E08D2E-D14B-429D-A633-D8B64E528BB9}" type="pres">
      <dgm:prSet presAssocID="{B58E4B32-95F3-48DD-8D48-20888EB2FCF1}" presName="composite" presStyleCnt="0"/>
      <dgm:spPr/>
    </dgm:pt>
    <dgm:pt modelId="{900155F7-8341-4D0D-9F1C-8E8CED874FDD}" type="pres">
      <dgm:prSet presAssocID="{B58E4B32-95F3-48DD-8D48-20888EB2FCF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DF4052-2423-435F-B924-90F9CE831144}" type="pres">
      <dgm:prSet presAssocID="{B58E4B32-95F3-48DD-8D48-20888EB2FCF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C695F-4EB1-4872-A22E-6E9473F36208}" type="pres">
      <dgm:prSet presAssocID="{1378AC87-36BA-4F0B-B724-74A45489840F}" presName="space" presStyleCnt="0"/>
      <dgm:spPr/>
    </dgm:pt>
    <dgm:pt modelId="{AEA170E0-3041-4F6F-99D0-14C91D6E0910}" type="pres">
      <dgm:prSet presAssocID="{AE112DB6-D569-4AAD-B281-64A5F8EF0B1C}" presName="composite" presStyleCnt="0"/>
      <dgm:spPr/>
    </dgm:pt>
    <dgm:pt modelId="{9092FCAA-4913-4461-A203-291A834F7903}" type="pres">
      <dgm:prSet presAssocID="{AE112DB6-D569-4AAD-B281-64A5F8EF0B1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FB456FA-61B7-46EF-9BC7-AC9719779F29}" type="pres">
      <dgm:prSet presAssocID="{AE112DB6-D569-4AAD-B281-64A5F8EF0B1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494ED3-D474-4A23-817E-1A7CEA79AF8D}" srcId="{AE112DB6-D569-4AAD-B281-64A5F8EF0B1C}" destId="{2A558545-A7D1-4BC2-AE58-2C43BDB571F2}" srcOrd="0" destOrd="0" parTransId="{D590238D-FA5A-4A71-924B-CFD4BE3CBE89}" sibTransId="{47FC64C2-9B6C-403C-BBBC-EAD091564C61}"/>
    <dgm:cxn modelId="{45EC8661-F692-486B-B6A5-CF3DFC222F3C}" type="presOf" srcId="{015A9393-1460-42B2-BF6A-EA82B494AED0}" destId="{1FDF4052-2423-435F-B924-90F9CE831144}" srcOrd="0" destOrd="1" presId="urn:microsoft.com/office/officeart/2005/8/layout/hList1"/>
    <dgm:cxn modelId="{DDF4DCD0-0D10-429A-A64D-D4D392EAA873}" srcId="{A2CA66EC-21E4-44FF-8210-558169939F00}" destId="{5E4791D2-7637-4608-880D-C98C2958784D}" srcOrd="0" destOrd="0" parTransId="{8ED47EBD-BDDE-4AD7-957F-0A46BB66578F}" sibTransId="{F0C99309-B727-4743-ABCD-CC4F244FE962}"/>
    <dgm:cxn modelId="{C488B844-DFF5-4FCF-9CD2-83FD7827464A}" srcId="{45904447-6342-4031-83D0-6C35F61558CA}" destId="{B58E4B32-95F3-48DD-8D48-20888EB2FCF1}" srcOrd="1" destOrd="0" parTransId="{5BE850C5-454C-4282-9B6B-684F1B36B0F3}" sibTransId="{1378AC87-36BA-4F0B-B724-74A45489840F}"/>
    <dgm:cxn modelId="{6A25B27A-80E3-4629-8D3E-17EFEFAF4323}" srcId="{B58E4B32-95F3-48DD-8D48-20888EB2FCF1}" destId="{DBDA0B03-1017-436B-956D-CDC543FF78C5}" srcOrd="0" destOrd="0" parTransId="{BB7B910C-A8A7-4B1A-B509-8F5E004EEC56}" sibTransId="{1F0D56DC-F234-4FFF-843F-6817BCE871AB}"/>
    <dgm:cxn modelId="{41989080-D8FB-42B8-9431-107D53D96195}" type="presOf" srcId="{B58E4B32-95F3-48DD-8D48-20888EB2FCF1}" destId="{900155F7-8341-4D0D-9F1C-8E8CED874FDD}" srcOrd="0" destOrd="0" presId="urn:microsoft.com/office/officeart/2005/8/layout/hList1"/>
    <dgm:cxn modelId="{46DA2855-0CB9-49E6-A852-7B79612B89E6}" type="presOf" srcId="{45904447-6342-4031-83D0-6C35F61558CA}" destId="{791042BF-19F7-42FF-8C3E-3CDD67A2364C}" srcOrd="0" destOrd="0" presId="urn:microsoft.com/office/officeart/2005/8/layout/hList1"/>
    <dgm:cxn modelId="{FC5E5469-5240-4404-9EC9-313C178784C8}" srcId="{B58E4B32-95F3-48DD-8D48-20888EB2FCF1}" destId="{015A9393-1460-42B2-BF6A-EA82B494AED0}" srcOrd="1" destOrd="0" parTransId="{15CAAF79-AAF4-481D-97AC-EAE217E39795}" sibTransId="{24ACAADD-786A-4221-996D-DF5E3C8317AE}"/>
    <dgm:cxn modelId="{30BF6C1A-D1C0-42EC-9B82-17EB819E2B6E}" type="presOf" srcId="{A8353A0D-8246-4E59-A91E-A0E9C301CB89}" destId="{1FDF4052-2423-435F-B924-90F9CE831144}" srcOrd="0" destOrd="2" presId="urn:microsoft.com/office/officeart/2005/8/layout/hList1"/>
    <dgm:cxn modelId="{3D332AAD-6541-4097-A92D-934EB4EF07F8}" type="presOf" srcId="{DBDA0B03-1017-436B-956D-CDC543FF78C5}" destId="{1FDF4052-2423-435F-B924-90F9CE831144}" srcOrd="0" destOrd="0" presId="urn:microsoft.com/office/officeart/2005/8/layout/hList1"/>
    <dgm:cxn modelId="{7A35FD82-176F-48D5-99C4-82EE9B44A077}" type="presOf" srcId="{5E4791D2-7637-4608-880D-C98C2958784D}" destId="{CADFECDF-6E1E-489D-ACE7-16E5F28ECB54}" srcOrd="0" destOrd="0" presId="urn:microsoft.com/office/officeart/2005/8/layout/hList1"/>
    <dgm:cxn modelId="{1EAFD3C7-C531-4F94-AA94-56C7A32ACB7C}" srcId="{B58E4B32-95F3-48DD-8D48-20888EB2FCF1}" destId="{A8353A0D-8246-4E59-A91E-A0E9C301CB89}" srcOrd="2" destOrd="0" parTransId="{7D820CE0-837E-4D65-9C91-EC7C567D8E84}" sibTransId="{0B3304DC-5E92-4923-AFF5-3C80201BB1A9}"/>
    <dgm:cxn modelId="{B5B8F9F9-7B61-489B-A544-D093D9B96BBC}" type="presOf" srcId="{2A558545-A7D1-4BC2-AE58-2C43BDB571F2}" destId="{FFB456FA-61B7-46EF-9BC7-AC9719779F29}" srcOrd="0" destOrd="0" presId="urn:microsoft.com/office/officeart/2005/8/layout/hList1"/>
    <dgm:cxn modelId="{B60B146A-F8CE-473D-B694-E974BB38CE09}" type="presOf" srcId="{AE112DB6-D569-4AAD-B281-64A5F8EF0B1C}" destId="{9092FCAA-4913-4461-A203-291A834F7903}" srcOrd="0" destOrd="0" presId="urn:microsoft.com/office/officeart/2005/8/layout/hList1"/>
    <dgm:cxn modelId="{B6D95692-BBD0-4C6C-B51F-629ED3CFC558}" type="presOf" srcId="{A2CA66EC-21E4-44FF-8210-558169939F00}" destId="{F0475A44-1323-4746-9CB3-5A5430D15C30}" srcOrd="0" destOrd="0" presId="urn:microsoft.com/office/officeart/2005/8/layout/hList1"/>
    <dgm:cxn modelId="{0A1C438A-AA09-420E-969C-250591114E27}" srcId="{45904447-6342-4031-83D0-6C35F61558CA}" destId="{AE112DB6-D569-4AAD-B281-64A5F8EF0B1C}" srcOrd="2" destOrd="0" parTransId="{E92898F8-3DE3-466A-AFC3-EF349F920E80}" sibTransId="{03C3920A-71DE-4F14-86B9-F262ED090984}"/>
    <dgm:cxn modelId="{21838602-A94D-4E73-A464-56B434447483}" srcId="{45904447-6342-4031-83D0-6C35F61558CA}" destId="{A2CA66EC-21E4-44FF-8210-558169939F00}" srcOrd="0" destOrd="0" parTransId="{30B852C8-FD9B-4BE7-B2FE-10B20113C636}" sibTransId="{F061C2E8-51C7-4FD4-9D47-BF083BB48C00}"/>
    <dgm:cxn modelId="{DAB76510-667C-4C56-9A23-8556E069D11E}" type="presParOf" srcId="{791042BF-19F7-42FF-8C3E-3CDD67A2364C}" destId="{5E73CA68-E5FD-4CD0-9899-C5795BDED5F7}" srcOrd="0" destOrd="0" presId="urn:microsoft.com/office/officeart/2005/8/layout/hList1"/>
    <dgm:cxn modelId="{52B18441-5E8D-4E82-9484-C980F9EC5C1F}" type="presParOf" srcId="{5E73CA68-E5FD-4CD0-9899-C5795BDED5F7}" destId="{F0475A44-1323-4746-9CB3-5A5430D15C30}" srcOrd="0" destOrd="0" presId="urn:microsoft.com/office/officeart/2005/8/layout/hList1"/>
    <dgm:cxn modelId="{C2C56C40-E23E-4D35-9328-2211487CEE81}" type="presParOf" srcId="{5E73CA68-E5FD-4CD0-9899-C5795BDED5F7}" destId="{CADFECDF-6E1E-489D-ACE7-16E5F28ECB54}" srcOrd="1" destOrd="0" presId="urn:microsoft.com/office/officeart/2005/8/layout/hList1"/>
    <dgm:cxn modelId="{B0A2E1C2-5393-461E-80BC-B4265F8CFEFF}" type="presParOf" srcId="{791042BF-19F7-42FF-8C3E-3CDD67A2364C}" destId="{7EAD3E2A-AF4D-4C76-B468-85572D79CC50}" srcOrd="1" destOrd="0" presId="urn:microsoft.com/office/officeart/2005/8/layout/hList1"/>
    <dgm:cxn modelId="{5003E04F-7F5F-40F3-A25B-A6F743368484}" type="presParOf" srcId="{791042BF-19F7-42FF-8C3E-3CDD67A2364C}" destId="{35E08D2E-D14B-429D-A633-D8B64E528BB9}" srcOrd="2" destOrd="0" presId="urn:microsoft.com/office/officeart/2005/8/layout/hList1"/>
    <dgm:cxn modelId="{3CDFF1D8-6A15-4866-BD11-6DBA0F877793}" type="presParOf" srcId="{35E08D2E-D14B-429D-A633-D8B64E528BB9}" destId="{900155F7-8341-4D0D-9F1C-8E8CED874FDD}" srcOrd="0" destOrd="0" presId="urn:microsoft.com/office/officeart/2005/8/layout/hList1"/>
    <dgm:cxn modelId="{C17291D5-C6BE-4A0B-8E41-E4327CD31AED}" type="presParOf" srcId="{35E08D2E-D14B-429D-A633-D8B64E528BB9}" destId="{1FDF4052-2423-435F-B924-90F9CE831144}" srcOrd="1" destOrd="0" presId="urn:microsoft.com/office/officeart/2005/8/layout/hList1"/>
    <dgm:cxn modelId="{6EF68631-B024-46C8-91A8-88FF1A83B1DE}" type="presParOf" srcId="{791042BF-19F7-42FF-8C3E-3CDD67A2364C}" destId="{5A6C695F-4EB1-4872-A22E-6E9473F36208}" srcOrd="3" destOrd="0" presId="urn:microsoft.com/office/officeart/2005/8/layout/hList1"/>
    <dgm:cxn modelId="{F4F7EBD4-B086-4CA4-A3C1-652CEB154E32}" type="presParOf" srcId="{791042BF-19F7-42FF-8C3E-3CDD67A2364C}" destId="{AEA170E0-3041-4F6F-99D0-14C91D6E0910}" srcOrd="4" destOrd="0" presId="urn:microsoft.com/office/officeart/2005/8/layout/hList1"/>
    <dgm:cxn modelId="{8D80112D-A0A5-44E0-AED0-4495DC8ED5C4}" type="presParOf" srcId="{AEA170E0-3041-4F6F-99D0-14C91D6E0910}" destId="{9092FCAA-4913-4461-A203-291A834F7903}" srcOrd="0" destOrd="0" presId="urn:microsoft.com/office/officeart/2005/8/layout/hList1"/>
    <dgm:cxn modelId="{16FCB75E-BC4F-4429-926F-47B579396275}" type="presParOf" srcId="{AEA170E0-3041-4F6F-99D0-14C91D6E0910}" destId="{FFB456FA-61B7-46EF-9BC7-AC9719779F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75A44-1323-4746-9CB3-5A5430D15C30}">
      <dsp:nvSpPr>
        <dsp:cNvPr id="0" name=""/>
        <dsp:cNvSpPr/>
      </dsp:nvSpPr>
      <dsp:spPr>
        <a:xfrm>
          <a:off x="3693" y="24422"/>
          <a:ext cx="3601395" cy="1245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Các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bộ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phận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chuẩn</a:t>
          </a:r>
          <a:r>
            <a:rPr lang="en-US" sz="3200" kern="1200" dirty="0" smtClean="0"/>
            <a:t> </a:t>
          </a:r>
          <a:endParaRPr lang="en-US" sz="3200" kern="1200" dirty="0"/>
        </a:p>
      </dsp:txBody>
      <dsp:txXfrm>
        <a:off x="3693" y="24422"/>
        <a:ext cx="3601395" cy="1245948"/>
      </dsp:txXfrm>
    </dsp:sp>
    <dsp:sp modelId="{CADFECDF-6E1E-489D-ACE7-16E5F28ECB54}">
      <dsp:nvSpPr>
        <dsp:cNvPr id="0" name=""/>
        <dsp:cNvSpPr/>
      </dsp:nvSpPr>
      <dsp:spPr>
        <a:xfrm>
          <a:off x="3693" y="1270370"/>
          <a:ext cx="3601395" cy="3079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/>
            <a:t>Các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bộ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phận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đi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theo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bộ</a:t>
          </a:r>
          <a:r>
            <a:rPr lang="en-US" sz="3200" kern="1200" dirty="0" smtClean="0"/>
            <a:t> Robot Lego </a:t>
          </a:r>
          <a:r>
            <a:rPr lang="en-US" sz="3200" kern="1200" dirty="0" err="1" smtClean="0"/>
            <a:t>indstorms</a:t>
          </a:r>
          <a:r>
            <a:rPr lang="en-US" sz="3200" kern="1200" dirty="0" smtClean="0"/>
            <a:t> EV3 Education – Core Set</a:t>
          </a:r>
          <a:endParaRPr lang="en-US" sz="3200" kern="1200" dirty="0"/>
        </a:p>
      </dsp:txBody>
      <dsp:txXfrm>
        <a:off x="3693" y="1270370"/>
        <a:ext cx="3601395" cy="3079890"/>
      </dsp:txXfrm>
    </dsp:sp>
    <dsp:sp modelId="{900155F7-8341-4D0D-9F1C-8E8CED874FDD}">
      <dsp:nvSpPr>
        <dsp:cNvPr id="0" name=""/>
        <dsp:cNvSpPr/>
      </dsp:nvSpPr>
      <dsp:spPr>
        <a:xfrm>
          <a:off x="4109284" y="24422"/>
          <a:ext cx="3601395" cy="1245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Bộ</a:t>
          </a:r>
          <a:r>
            <a:rPr lang="en-US" sz="3200" kern="1200" dirty="0" smtClean="0"/>
            <a:t> robot </a:t>
          </a:r>
          <a:r>
            <a:rPr lang="en-US" sz="3200" kern="1200" dirty="0" err="1" smtClean="0"/>
            <a:t>đá</a:t>
          </a:r>
          <a:r>
            <a:rPr lang="en-US" sz="3200" kern="1200" dirty="0" smtClean="0"/>
            <a:t> banh</a:t>
          </a:r>
        </a:p>
      </dsp:txBody>
      <dsp:txXfrm>
        <a:off x="4109284" y="24422"/>
        <a:ext cx="3601395" cy="1245948"/>
      </dsp:txXfrm>
    </dsp:sp>
    <dsp:sp modelId="{1FDF4052-2423-435F-B924-90F9CE831144}">
      <dsp:nvSpPr>
        <dsp:cNvPr id="0" name=""/>
        <dsp:cNvSpPr/>
      </dsp:nvSpPr>
      <dsp:spPr>
        <a:xfrm>
          <a:off x="4109284" y="1270370"/>
          <a:ext cx="3601395" cy="3079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/>
            <a:t>Cảm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biến</a:t>
          </a:r>
          <a:r>
            <a:rPr lang="en-US" sz="3200" kern="1200" dirty="0" smtClean="0"/>
            <a:t> la </a:t>
          </a:r>
          <a:r>
            <a:rPr lang="en-US" sz="3200" kern="1200" dirty="0" err="1" smtClean="0"/>
            <a:t>bàn</a:t>
          </a:r>
          <a:endParaRPr lang="en-US" sz="3200" kern="1200" dirty="0" smtClean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/>
            <a:t>Cảm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biến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hồng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ngoại</a:t>
          </a:r>
          <a:endParaRPr lang="en-US" sz="3200" kern="1200" dirty="0" smtClean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/>
            <a:t>Banh </a:t>
          </a:r>
          <a:r>
            <a:rPr lang="en-US" sz="3200" kern="1200" dirty="0" err="1" smtClean="0"/>
            <a:t>hồng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ngoại</a:t>
          </a:r>
          <a:endParaRPr lang="en-US" sz="3200" kern="1200" dirty="0" smtClean="0"/>
        </a:p>
      </dsp:txBody>
      <dsp:txXfrm>
        <a:off x="4109284" y="1270370"/>
        <a:ext cx="3601395" cy="3079890"/>
      </dsp:txXfrm>
    </dsp:sp>
    <dsp:sp modelId="{9092FCAA-4913-4461-A203-291A834F7903}">
      <dsp:nvSpPr>
        <dsp:cNvPr id="0" name=""/>
        <dsp:cNvSpPr/>
      </dsp:nvSpPr>
      <dsp:spPr>
        <a:xfrm>
          <a:off x="8214874" y="24422"/>
          <a:ext cx="3601395" cy="12459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Súng</a:t>
          </a:r>
          <a:r>
            <a:rPr lang="en-US" sz="3200" kern="1200" dirty="0" smtClean="0"/>
            <a:t> Laser</a:t>
          </a:r>
          <a:endParaRPr lang="en-US" sz="3200" kern="1200" dirty="0"/>
        </a:p>
      </dsp:txBody>
      <dsp:txXfrm>
        <a:off x="8214874" y="24422"/>
        <a:ext cx="3601395" cy="1245948"/>
      </dsp:txXfrm>
    </dsp:sp>
    <dsp:sp modelId="{FFB456FA-61B7-46EF-9BC7-AC9719779F29}">
      <dsp:nvSpPr>
        <dsp:cNvPr id="0" name=""/>
        <dsp:cNvSpPr/>
      </dsp:nvSpPr>
      <dsp:spPr>
        <a:xfrm>
          <a:off x="8214874" y="1270370"/>
          <a:ext cx="3601395" cy="30798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227584" bIns="256032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err="1" smtClean="0"/>
            <a:t>Kết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hợp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giữa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mạch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Adruino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và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các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thiết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bị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điện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tử</a:t>
          </a:r>
          <a:endParaRPr lang="en-US" sz="3200" kern="1200" dirty="0"/>
        </a:p>
      </dsp:txBody>
      <dsp:txXfrm>
        <a:off x="8214874" y="1270370"/>
        <a:ext cx="3601395" cy="3079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8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2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20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8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-342900"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" indent="-342900">
              <a:buFont typeface="Arial" panose="020B0604020202020204" pitchFamily="34" charset="0"/>
              <a:buChar char="•"/>
              <a:defRPr lang="en-US" sz="2000" smtClean="0">
                <a:solidFill>
                  <a:schemeClr val="bg1">
                    <a:lumMod val="50000"/>
                  </a:schemeClr>
                </a:solidFill>
              </a:defRPr>
            </a:lvl3pPr>
            <a:lvl4pPr marL="285750" indent="-285750">
              <a:buFont typeface="Arial" panose="020B0604020202020204" pitchFamily="34" charset="0"/>
              <a:buChar char="•"/>
              <a:defRPr lang="en-US" sz="1800" smtClean="0">
                <a:solidFill>
                  <a:schemeClr val="bg1">
                    <a:lumMod val="50000"/>
                  </a:schemeClr>
                </a:solidFill>
              </a:defRPr>
            </a:lvl4pPr>
            <a:lvl5pPr marL="285750" indent="-285750">
              <a:buFont typeface="Arial" panose="020B0604020202020204" pitchFamily="34" charset="0"/>
              <a:buChar char="•"/>
              <a:defRPr lang="en-US"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8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8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 smtClean="0"/>
              <a:t>Click to edit Master text styles</a:t>
            </a:r>
          </a:p>
          <a:p>
            <a:pPr marL="0" lvl="1" indent="0" algn="l" defTabSz="9144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4167753" cy="4351338"/>
          </a:xfrm>
        </p:spPr>
        <p:txBody>
          <a:bodyPr>
            <a:normAutofit/>
          </a:bodyPr>
          <a:lstStyle>
            <a:lvl1pPr marL="457200" indent="-457200">
              <a:lnSpc>
                <a:spcPct val="150000"/>
              </a:lnSpc>
              <a:spcAft>
                <a:spcPts val="1200"/>
              </a:spcAft>
              <a:buNone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lnSpc>
                <a:spcPct val="150000"/>
              </a:lnSpc>
              <a:spcAft>
                <a:spcPts val="1200"/>
              </a:spcAft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lnSpc>
                <a:spcPct val="150000"/>
              </a:lnSpc>
              <a:spcAft>
                <a:spcPts val="1200"/>
              </a:spcAft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lnSpc>
                <a:spcPct val="150000"/>
              </a:lnSpc>
              <a:spcAft>
                <a:spcPts val="1200"/>
              </a:spcAft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lnSpc>
                <a:spcPct val="150000"/>
              </a:lnSpc>
              <a:spcAft>
                <a:spcPts val="1200"/>
              </a:spcAft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Fifth level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1489075"/>
            <a:ext cx="5156200" cy="4683127"/>
          </a:xfrm>
        </p:spPr>
        <p:txBody>
          <a:bodyPr vert="horz" lIns="91440" tIns="45720" rIns="91440" bIns="45720" rtlCol="0">
            <a:noAutofit/>
          </a:bodyPr>
          <a:lstStyle>
            <a:lvl1pPr marL="228600" indent="-228600"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1517005"/>
            <a:ext cx="5157787" cy="4655198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1600200" lvl="3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Fourth level</a:t>
            </a:r>
          </a:p>
          <a:p>
            <a:pPr marL="2057400" lvl="4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Fifth level</a:t>
            </a:r>
          </a:p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64277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38201" y="1704109"/>
            <a:ext cx="10515600" cy="435032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98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2" r:id="rId4"/>
    <p:sldLayoutId id="2147483665" r:id="rId5"/>
    <p:sldLayoutId id="2147483673" r:id="rId6"/>
    <p:sldLayoutId id="2147483672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igontech.edu.vn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srobot.saigontech.edu.vn/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Giới</a:t>
            </a:r>
            <a:r>
              <a:rPr lang="en-US" dirty="0" smtClean="0"/>
              <a:t> </a:t>
            </a:r>
            <a:r>
              <a:rPr lang="en-US" dirty="0" err="1" smtClean="0"/>
              <a:t>thiệu</a:t>
            </a:r>
            <a:r>
              <a:rPr lang="en-US" dirty="0" smtClean="0"/>
              <a:t> robot </a:t>
            </a:r>
            <a:br>
              <a:rPr lang="en-US" dirty="0" smtClean="0"/>
            </a:br>
            <a:r>
              <a:rPr lang="en-US" dirty="0" smtClean="0"/>
              <a:t>Lego </a:t>
            </a:r>
            <a:r>
              <a:rPr lang="en-US" dirty="0" err="1" smtClean="0"/>
              <a:t>Mindstorm</a:t>
            </a:r>
            <a:r>
              <a:rPr lang="en-US" dirty="0" smtClean="0"/>
              <a:t> EV3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 smtClean="0"/>
              <a:t>Ưu</a:t>
            </a:r>
            <a:r>
              <a:rPr lang="en-US" dirty="0" smtClean="0"/>
              <a:t> </a:t>
            </a:r>
            <a:r>
              <a:rPr lang="en-US" dirty="0" err="1" smtClean="0"/>
              <a:t>Hạng</a:t>
            </a:r>
            <a:endParaRPr lang="en-US" dirty="0" smtClean="0"/>
          </a:p>
          <a:p>
            <a:r>
              <a:rPr lang="en-US" dirty="0" smtClean="0"/>
              <a:t>Saigon Institute of Technology</a:t>
            </a:r>
            <a:endParaRPr lang="en-US" dirty="0"/>
          </a:p>
        </p:txBody>
      </p:sp>
      <p:pic>
        <p:nvPicPr>
          <p:cNvPr id="4" name="Picture 4" descr="https://media.licdn.com/mpr/mpr/shrinknp_400_400/p/4/000/184/04b/0b4475f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52" y="4923693"/>
            <a:ext cx="1798320" cy="179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192" y="5110609"/>
            <a:ext cx="1932488" cy="15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phận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robot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8767502"/>
              </p:ext>
            </p:extLst>
          </p:nvPr>
        </p:nvGraphicFramePr>
        <p:xfrm>
          <a:off x="161365" y="1703388"/>
          <a:ext cx="11819964" cy="437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4909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phận</a:t>
            </a:r>
            <a:r>
              <a:rPr lang="en-US" dirty="0"/>
              <a:t> </a:t>
            </a:r>
            <a:r>
              <a:rPr lang="en-US" dirty="0" err="1"/>
              <a:t>chuẩn</a:t>
            </a:r>
            <a:r>
              <a:rPr lang="en-US" dirty="0"/>
              <a:t> </a:t>
            </a:r>
            <a:endParaRPr lang="en-US" dirty="0"/>
          </a:p>
        </p:txBody>
      </p:sp>
      <p:pic>
        <p:nvPicPr>
          <p:cNvPr id="1026" name="Picture 2" descr="Lego Mindstorms EV3 brick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42" y="1365160"/>
            <a:ext cx="10930380" cy="547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86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Brick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21342" y="1825625"/>
            <a:ext cx="6947647" cy="4351338"/>
          </a:xfrm>
        </p:spPr>
        <p:txBody>
          <a:bodyPr/>
          <a:lstStyle/>
          <a:p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r>
              <a:rPr lang="en-US" dirty="0" smtClean="0"/>
              <a:t> </a:t>
            </a:r>
            <a:r>
              <a:rPr lang="en-US" dirty="0" err="1" smtClean="0"/>
              <a:t>tâm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khiển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robot</a:t>
            </a:r>
          </a:p>
          <a:p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tất</a:t>
            </a:r>
            <a:r>
              <a:rPr lang="en-US" dirty="0" smtClean="0"/>
              <a:t> </a:t>
            </a:r>
            <a:r>
              <a:rPr lang="en-US" dirty="0" err="1" smtClean="0"/>
              <a:t>cả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phận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robot</a:t>
            </a:r>
          </a:p>
          <a:p>
            <a:r>
              <a:rPr lang="en-US" dirty="0" err="1"/>
              <a:t>Hỗ</a:t>
            </a:r>
            <a:r>
              <a:rPr lang="en-US" dirty="0"/>
              <a:t> </a:t>
            </a:r>
            <a:r>
              <a:rPr lang="en-US" dirty="0" err="1"/>
              <a:t>trợ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</a:t>
            </a:r>
            <a:r>
              <a:rPr lang="en-US" dirty="0" err="1"/>
              <a:t>usb</a:t>
            </a:r>
            <a:endParaRPr lang="en-US" dirty="0"/>
          </a:p>
          <a:p>
            <a:pPr marL="631825" lvl="1" indent="-228600">
              <a:buFont typeface="Segoe UI" panose="020B0502040204020203" pitchFamily="34" charset="0"/>
              <a:buChar char="‒"/>
            </a:pPr>
            <a:r>
              <a:rPr lang="en-US" dirty="0"/>
              <a:t>Cho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gắn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ngoại</a:t>
            </a:r>
            <a:r>
              <a:rPr lang="en-US" dirty="0"/>
              <a:t> vi: </a:t>
            </a:r>
            <a:r>
              <a:rPr lang="en-US" dirty="0" err="1"/>
              <a:t>usb</a:t>
            </a:r>
            <a:r>
              <a:rPr lang="en-US" dirty="0"/>
              <a:t> </a:t>
            </a:r>
            <a:r>
              <a:rPr lang="en-US" dirty="0" err="1"/>
              <a:t>wifi</a:t>
            </a:r>
            <a:endParaRPr lang="en-US" dirty="0"/>
          </a:p>
          <a:p>
            <a:r>
              <a:rPr lang="en-US" dirty="0" err="1" smtClean="0"/>
              <a:t>Hỗ</a:t>
            </a:r>
            <a:r>
              <a:rPr lang="en-US" dirty="0" smtClean="0"/>
              <a:t> </a:t>
            </a:r>
            <a:r>
              <a:rPr lang="en-US" dirty="0" err="1" smtClean="0"/>
              <a:t>trợ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thẻ</a:t>
            </a:r>
            <a:r>
              <a:rPr lang="en-US" dirty="0" smtClean="0"/>
              <a:t> </a:t>
            </a:r>
            <a:r>
              <a:rPr lang="en-US" dirty="0" err="1" smtClean="0"/>
              <a:t>nhớ</a:t>
            </a:r>
            <a:r>
              <a:rPr lang="en-US" dirty="0" smtClean="0"/>
              <a:t> (Micro </a:t>
            </a:r>
            <a:r>
              <a:rPr lang="en-US" dirty="0" err="1" smtClean="0"/>
              <a:t>SDCard</a:t>
            </a:r>
            <a:r>
              <a:rPr lang="en-US" dirty="0" smtClean="0"/>
              <a:t>)</a:t>
            </a:r>
          </a:p>
          <a:p>
            <a:pPr marL="631825" lvl="1" indent="-228600">
              <a:buFont typeface="Segoe UI" panose="020B0502040204020203" pitchFamily="34" charset="0"/>
              <a:buChar char="‒"/>
            </a:pPr>
            <a:r>
              <a:rPr lang="en-US" dirty="0" smtClean="0"/>
              <a:t>Cho </a:t>
            </a:r>
            <a:r>
              <a:rPr lang="en-US" dirty="0" err="1" smtClean="0"/>
              <a:t>phép</a:t>
            </a:r>
            <a:r>
              <a:rPr lang="en-US" dirty="0" smtClean="0"/>
              <a:t> robot </a:t>
            </a:r>
            <a:r>
              <a:rPr lang="en-US" dirty="0" err="1" smtClean="0"/>
              <a:t>khởi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endParaRPr lang="en-US" dirty="0" smtClean="0"/>
          </a:p>
          <a:p>
            <a:pPr marL="631825" lvl="1" indent="-228600">
              <a:buFont typeface="Segoe UI" panose="020B0502040204020203" pitchFamily="34" charset="0"/>
              <a:buChar char="‒"/>
            </a:pPr>
            <a:r>
              <a:rPr lang="en-US" dirty="0" err="1" smtClean="0"/>
              <a:t>Thư</a:t>
            </a:r>
            <a:r>
              <a:rPr lang="en-US" dirty="0" smtClean="0"/>
              <a:t> </a:t>
            </a:r>
            <a:r>
              <a:rPr lang="en-US" dirty="0" err="1" smtClean="0"/>
              <a:t>viện</a:t>
            </a:r>
            <a:r>
              <a:rPr lang="en-US" dirty="0" smtClean="0"/>
              <a:t> </a:t>
            </a:r>
            <a:r>
              <a:rPr lang="en-US" dirty="0" err="1" smtClean="0"/>
              <a:t>lập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khiển</a:t>
            </a:r>
            <a:r>
              <a:rPr lang="en-US" dirty="0" smtClean="0"/>
              <a:t> robot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dựa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hệ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Linux </a:t>
            </a:r>
            <a:r>
              <a:rPr lang="en-US" dirty="0" err="1" smtClean="0"/>
              <a:t>cài</a:t>
            </a:r>
            <a:r>
              <a:rPr lang="en-US" dirty="0" smtClean="0"/>
              <a:t> </a:t>
            </a:r>
            <a:r>
              <a:rPr lang="en-US" dirty="0" err="1" smtClean="0"/>
              <a:t>đặt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thẻ</a:t>
            </a:r>
            <a:r>
              <a:rPr lang="en-US" dirty="0" smtClean="0"/>
              <a:t> </a:t>
            </a:r>
            <a:r>
              <a:rPr lang="en-US" dirty="0" err="1" smtClean="0"/>
              <a:t>nhớ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12" name="Picture 2" descr="http://hirt.se/blog/wp-content/uploads/2013/12/EV3wifisd_thumb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147" y="1943840"/>
            <a:ext cx="4682238" cy="34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03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err="1"/>
              <a:t>Bộ</a:t>
            </a:r>
            <a:r>
              <a:rPr lang="en-US" dirty="0"/>
              <a:t> robot </a:t>
            </a:r>
            <a:r>
              <a:rPr lang="en-US" dirty="0" err="1"/>
              <a:t>đá</a:t>
            </a:r>
            <a:r>
              <a:rPr lang="en-US" dirty="0"/>
              <a:t> banh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Hãng</a:t>
            </a:r>
            <a:r>
              <a:rPr lang="en-US" dirty="0" smtClean="0"/>
              <a:t> </a:t>
            </a:r>
            <a:r>
              <a:rPr lang="en-US" dirty="0" err="1" smtClean="0"/>
              <a:t>cung</a:t>
            </a:r>
            <a:r>
              <a:rPr lang="en-US" dirty="0" smtClean="0"/>
              <a:t> </a:t>
            </a:r>
            <a:r>
              <a:rPr lang="en-US" dirty="0" err="1" smtClean="0"/>
              <a:t>cấp</a:t>
            </a:r>
            <a:r>
              <a:rPr lang="en-US" dirty="0" smtClean="0"/>
              <a:t>: </a:t>
            </a:r>
            <a:r>
              <a:rPr lang="en-US" dirty="0" err="1" smtClean="0"/>
              <a:t>HiTechnic</a:t>
            </a:r>
            <a:endParaRPr lang="en-US" dirty="0" smtClean="0"/>
          </a:p>
          <a:p>
            <a:r>
              <a:rPr lang="en-US" dirty="0" err="1" smtClean="0"/>
              <a:t>Phục</a:t>
            </a:r>
            <a:r>
              <a:rPr lang="en-US" dirty="0" smtClean="0"/>
              <a:t> </a:t>
            </a:r>
            <a:r>
              <a:rPr lang="en-US" dirty="0" err="1" smtClean="0"/>
              <a:t>vụ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chơi</a:t>
            </a:r>
            <a:r>
              <a:rPr lang="en-US" dirty="0" smtClean="0"/>
              <a:t> </a:t>
            </a:r>
            <a:r>
              <a:rPr lang="en-US" dirty="0" err="1" smtClean="0"/>
              <a:t>đá</a:t>
            </a:r>
            <a:r>
              <a:rPr lang="en-US" dirty="0" smtClean="0"/>
              <a:t> banh</a:t>
            </a:r>
          </a:p>
          <a:p>
            <a:pPr marL="631825" lvl="1" indent="-228600">
              <a:buFont typeface="Segoe UI" panose="020B0502040204020203" pitchFamily="34" charset="0"/>
              <a:buChar char="‒"/>
            </a:pP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la </a:t>
            </a:r>
            <a:r>
              <a:rPr lang="en-US" dirty="0" err="1" smtClean="0"/>
              <a:t>bàn</a:t>
            </a:r>
            <a:endParaRPr lang="en-US" dirty="0" smtClean="0"/>
          </a:p>
          <a:p>
            <a:pPr marL="631825" lvl="1" indent="-228600">
              <a:buFont typeface="Segoe UI" panose="020B0502040204020203" pitchFamily="34" charset="0"/>
              <a:buChar char="‒"/>
            </a:pPr>
            <a:r>
              <a:rPr lang="en-US" dirty="0" err="1" smtClean="0"/>
              <a:t>Cảm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hồng</a:t>
            </a:r>
            <a:r>
              <a:rPr lang="en-US" dirty="0" smtClean="0"/>
              <a:t> </a:t>
            </a:r>
            <a:r>
              <a:rPr lang="en-US" dirty="0" err="1" smtClean="0"/>
              <a:t>ngoại</a:t>
            </a:r>
            <a:endParaRPr lang="en-US" dirty="0" smtClean="0"/>
          </a:p>
          <a:p>
            <a:pPr marL="631825" lvl="1" indent="-228600">
              <a:buFont typeface="Segoe UI" panose="020B0502040204020203" pitchFamily="34" charset="0"/>
              <a:buChar char="‒"/>
            </a:pPr>
            <a:r>
              <a:rPr lang="en-US" dirty="0" smtClean="0"/>
              <a:t>Banh </a:t>
            </a:r>
            <a:r>
              <a:rPr lang="en-US" dirty="0" err="1" smtClean="0"/>
              <a:t>hồng</a:t>
            </a:r>
            <a:r>
              <a:rPr lang="en-US" dirty="0" smtClean="0"/>
              <a:t> </a:t>
            </a:r>
            <a:r>
              <a:rPr lang="en-US" dirty="0" err="1" smtClean="0"/>
              <a:t>ngoại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 descr="http://why.gr/wp-content/uploads/2015/03/701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412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Súng</a:t>
            </a:r>
            <a:r>
              <a:rPr lang="en-US" dirty="0" smtClean="0"/>
              <a:t> Laser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 </a:t>
            </a:r>
            <a:r>
              <a:rPr lang="en-US" dirty="0" err="1" smtClean="0"/>
              <a:t>SaigonTech</a:t>
            </a:r>
            <a:endParaRPr lang="en-US" dirty="0" smtClean="0"/>
          </a:p>
          <a:p>
            <a:r>
              <a:rPr lang="en-US" dirty="0" err="1" smtClean="0"/>
              <a:t>Bao</a:t>
            </a:r>
            <a:r>
              <a:rPr lang="en-US" dirty="0" smtClean="0"/>
              <a:t> </a:t>
            </a:r>
            <a:r>
              <a:rPr lang="en-US" dirty="0" err="1" smtClean="0"/>
              <a:t>gồm</a:t>
            </a:r>
            <a:endParaRPr lang="en-US" dirty="0"/>
          </a:p>
          <a:p>
            <a:pPr marL="631825" lvl="1" indent="-228600">
              <a:buFont typeface="Segoe UI" panose="020B0502040204020203" pitchFamily="34" charset="0"/>
              <a:buChar char="‒"/>
            </a:pPr>
            <a:r>
              <a:rPr lang="en-US" dirty="0" err="1" smtClean="0"/>
              <a:t>Mạch</a:t>
            </a:r>
            <a:r>
              <a:rPr lang="en-US" dirty="0" smtClean="0"/>
              <a:t> </a:t>
            </a:r>
            <a:r>
              <a:rPr lang="en-US" dirty="0" err="1" smtClean="0"/>
              <a:t>Adruino</a:t>
            </a:r>
            <a:endParaRPr lang="en-US" dirty="0" smtClean="0"/>
          </a:p>
          <a:p>
            <a:pPr marL="631825" lvl="1" indent="-228600">
              <a:buFont typeface="Segoe UI" panose="020B0502040204020203" pitchFamily="34" charset="0"/>
              <a:buChar char="‒"/>
            </a:pPr>
            <a:r>
              <a:rPr lang="en-US" dirty="0" err="1" smtClean="0"/>
              <a:t>Đèn</a:t>
            </a:r>
            <a:r>
              <a:rPr lang="en-US" dirty="0" smtClean="0"/>
              <a:t> Laser</a:t>
            </a:r>
          </a:p>
          <a:p>
            <a:pPr marL="631825" lvl="1" indent="-228600">
              <a:buFont typeface="Segoe UI" panose="020B0502040204020203" pitchFamily="34" charset="0"/>
              <a:buChar char="‒"/>
            </a:pPr>
            <a:r>
              <a:rPr lang="en-US" dirty="0" err="1" smtClean="0"/>
              <a:t>Tấm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endParaRPr lang="en-US" dirty="0" smtClean="0"/>
          </a:p>
          <a:p>
            <a:pPr marL="631825" lvl="1" indent="-228600">
              <a:buFont typeface="Segoe UI" panose="020B0502040204020203" pitchFamily="34" charset="0"/>
              <a:buChar char="‒"/>
            </a:pPr>
            <a:r>
              <a:rPr lang="en-US" dirty="0" err="1" smtClean="0"/>
              <a:t>Các</a:t>
            </a:r>
            <a:r>
              <a:rPr lang="en-US" dirty="0" smtClean="0"/>
              <a:t> led </a:t>
            </a:r>
            <a:r>
              <a:rPr lang="en-US" dirty="0" err="1" smtClean="0"/>
              <a:t>hồng</a:t>
            </a:r>
            <a:r>
              <a:rPr lang="en-US" dirty="0" smtClean="0"/>
              <a:t> </a:t>
            </a:r>
            <a:r>
              <a:rPr lang="en-US" dirty="0" err="1" smtClean="0"/>
              <a:t>ngoại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500706603"/>
      </p:ext>
    </p:extLst>
  </p:cSld>
  <p:clrMapOvr>
    <a:masterClrMapping/>
  </p:clrMapOvr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.potx" id="{43699C43-EC89-4A55-9A99-3FD944590577}" vid="{3C36ED3A-1C33-4ECB-8650-37D568EF45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MOAC</Template>
  <TotalTime>312</TotalTime>
  <Words>192</Words>
  <Application>Microsoft Office PowerPoint</Application>
  <PresentationFormat>Widescreen</PresentationFormat>
  <Paragraphs>35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Segoe UI</vt:lpstr>
      <vt:lpstr>Segoe UI Light</vt:lpstr>
      <vt:lpstr>WelcomeDoc</vt:lpstr>
      <vt:lpstr>Giới thiệu robot  Lego Mindstorm EV3</vt:lpstr>
      <vt:lpstr>Các bộ phận của robot</vt:lpstr>
      <vt:lpstr>Các bộ phận chuẩn </vt:lpstr>
      <vt:lpstr>Brick</vt:lpstr>
      <vt:lpstr>Bộ robot đá banh</vt:lpstr>
      <vt:lpstr>Súng Laser</vt:lpstr>
    </vt:vector>
  </TitlesOfParts>
  <Company>SaigonTech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PowerPoint</dc:title>
  <dc:creator>Son Nguyen</dc:creator>
  <cp:keywords/>
  <cp:lastModifiedBy>Son Nguyen</cp:lastModifiedBy>
  <cp:revision>51</cp:revision>
  <dcterms:created xsi:type="dcterms:W3CDTF">2015-09-28T12:30:21Z</dcterms:created>
  <dcterms:modified xsi:type="dcterms:W3CDTF">2015-11-30T09:00:31Z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</Properties>
</file>