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2" r:id="rId5"/>
    <p:sldId id="268" r:id="rId6"/>
    <p:sldId id="273" r:id="rId7"/>
    <p:sldId id="270" r:id="rId8"/>
    <p:sldId id="271" r:id="rId9"/>
    <p:sldId id="267" r:id="rId10"/>
    <p:sldId id="269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2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E41E5-9CAC-4293-AF81-9FC06810D8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7A78E6B-2475-4DEB-A22A-428C5BA456A5}">
      <dgm:prSet phldrT="[Text]"/>
      <dgm:spPr/>
      <dgm:t>
        <a:bodyPr/>
        <a:lstStyle/>
        <a:p>
          <a:r>
            <a:rPr lang="en-US" dirty="0" err="1" smtClean="0"/>
            <a:t>Tạo</a:t>
          </a:r>
          <a:r>
            <a:rPr lang="en-US" dirty="0" smtClean="0"/>
            <a:t> </a:t>
          </a:r>
          <a:r>
            <a:rPr lang="en-US" dirty="0" err="1" smtClean="0"/>
            <a:t>cấu</a:t>
          </a:r>
          <a:r>
            <a:rPr lang="en-US" dirty="0" smtClean="0"/>
            <a:t> </a:t>
          </a:r>
          <a:r>
            <a:rPr lang="en-US" dirty="0" err="1" smtClean="0"/>
            <a:t>hình</a:t>
          </a:r>
          <a:r>
            <a:rPr lang="en-US" dirty="0" smtClean="0"/>
            <a:t> robot</a:t>
          </a:r>
          <a:endParaRPr lang="en-US" dirty="0"/>
        </a:p>
      </dgm:t>
    </dgm:pt>
    <dgm:pt modelId="{0F18E628-EE1F-4F8E-B682-E1B3A4A6F78D}" type="parTrans" cxnId="{465E5934-5323-40BE-B025-0614C596D73B}">
      <dgm:prSet/>
      <dgm:spPr/>
      <dgm:t>
        <a:bodyPr/>
        <a:lstStyle/>
        <a:p>
          <a:endParaRPr lang="en-US"/>
        </a:p>
      </dgm:t>
    </dgm:pt>
    <dgm:pt modelId="{8B94AA63-53C6-4A8B-A6D1-5986FB970A2D}" type="sibTrans" cxnId="{465E5934-5323-40BE-B025-0614C596D73B}">
      <dgm:prSet/>
      <dgm:spPr/>
      <dgm:t>
        <a:bodyPr/>
        <a:lstStyle/>
        <a:p>
          <a:endParaRPr lang="en-US"/>
        </a:p>
      </dgm:t>
    </dgm:pt>
    <dgm:pt modelId="{D8CDBFA2-EE20-485C-BFF7-7C694C7C5A01}">
      <dgm:prSet phldrT="[Text]"/>
      <dgm:spPr/>
      <dgm:t>
        <a:bodyPr/>
        <a:lstStyle/>
        <a:p>
          <a:r>
            <a:rPr lang="en-US" dirty="0" err="1" smtClean="0"/>
            <a:t>Tạo</a:t>
          </a:r>
          <a:r>
            <a:rPr lang="en-US" dirty="0" smtClean="0"/>
            <a:t> robot</a:t>
          </a:r>
          <a:endParaRPr lang="en-US" dirty="0"/>
        </a:p>
      </dgm:t>
    </dgm:pt>
    <dgm:pt modelId="{905C5CDB-796C-401A-9929-CD4515E21CBA}" type="parTrans" cxnId="{DE84D8D5-080E-40C8-AD51-21A9E3E88790}">
      <dgm:prSet/>
      <dgm:spPr/>
      <dgm:t>
        <a:bodyPr/>
        <a:lstStyle/>
        <a:p>
          <a:endParaRPr lang="en-US"/>
        </a:p>
      </dgm:t>
    </dgm:pt>
    <dgm:pt modelId="{C91FA631-DACB-415E-921F-CC92A501AA92}" type="sibTrans" cxnId="{DE84D8D5-080E-40C8-AD51-21A9E3E88790}">
      <dgm:prSet/>
      <dgm:spPr/>
      <dgm:t>
        <a:bodyPr/>
        <a:lstStyle/>
        <a:p>
          <a:endParaRPr lang="en-US"/>
        </a:p>
      </dgm:t>
    </dgm:pt>
    <dgm:pt modelId="{D3189978-6B87-4978-95C4-8F521C4E320C}">
      <dgm:prSet phldrT="[Text]"/>
      <dgm:spPr/>
      <dgm:t>
        <a:bodyPr/>
        <a:lstStyle/>
        <a:p>
          <a:r>
            <a:rPr lang="en-US" dirty="0" err="1" smtClean="0"/>
            <a:t>Điều</a:t>
          </a:r>
          <a:r>
            <a:rPr lang="en-US" dirty="0" smtClean="0"/>
            <a:t> </a:t>
          </a:r>
          <a:r>
            <a:rPr lang="en-US" dirty="0" err="1" smtClean="0"/>
            <a:t>khiển</a:t>
          </a:r>
          <a:r>
            <a:rPr lang="en-US" dirty="0" smtClean="0"/>
            <a:t> robot </a:t>
          </a:r>
          <a:r>
            <a:rPr lang="en-US" dirty="0" err="1" smtClean="0"/>
            <a:t>theo</a:t>
          </a:r>
          <a:r>
            <a:rPr lang="en-US" dirty="0" smtClean="0"/>
            <a:t> </a:t>
          </a:r>
          <a:r>
            <a:rPr lang="en-US" dirty="0" err="1" smtClean="0"/>
            <a:t>yêu</a:t>
          </a:r>
          <a:r>
            <a:rPr lang="en-US" dirty="0" smtClean="0"/>
            <a:t> </a:t>
          </a:r>
          <a:r>
            <a:rPr lang="en-US" dirty="0" err="1" smtClean="0"/>
            <a:t>cầu</a:t>
          </a:r>
          <a:r>
            <a:rPr lang="en-US" dirty="0" smtClean="0"/>
            <a:t> </a:t>
          </a:r>
          <a:r>
            <a:rPr lang="en-US" dirty="0" err="1" smtClean="0"/>
            <a:t>bài</a:t>
          </a:r>
          <a:r>
            <a:rPr lang="en-US" dirty="0" smtClean="0"/>
            <a:t> </a:t>
          </a:r>
          <a:r>
            <a:rPr lang="en-US" dirty="0" err="1" smtClean="0"/>
            <a:t>toán</a:t>
          </a:r>
          <a:endParaRPr lang="en-US" dirty="0"/>
        </a:p>
      </dgm:t>
    </dgm:pt>
    <dgm:pt modelId="{CFF69745-0867-47B0-B845-D10AD2E6EA1F}" type="parTrans" cxnId="{0ADEA043-5559-47AD-8DEA-C5D9E99E5D9E}">
      <dgm:prSet/>
      <dgm:spPr/>
      <dgm:t>
        <a:bodyPr/>
        <a:lstStyle/>
        <a:p>
          <a:endParaRPr lang="en-US"/>
        </a:p>
      </dgm:t>
    </dgm:pt>
    <dgm:pt modelId="{35E1041B-D42B-483B-A151-BCF3F16061D1}" type="sibTrans" cxnId="{0ADEA043-5559-47AD-8DEA-C5D9E99E5D9E}">
      <dgm:prSet/>
      <dgm:spPr/>
      <dgm:t>
        <a:bodyPr/>
        <a:lstStyle/>
        <a:p>
          <a:endParaRPr lang="en-US"/>
        </a:p>
      </dgm:t>
    </dgm:pt>
    <dgm:pt modelId="{B8F26ADE-B738-452F-98B6-841056DE9004}" type="pres">
      <dgm:prSet presAssocID="{A48E41E5-9CAC-4293-AF81-9FC06810D82C}" presName="CompostProcess" presStyleCnt="0">
        <dgm:presLayoutVars>
          <dgm:dir/>
          <dgm:resizeHandles val="exact"/>
        </dgm:presLayoutVars>
      </dgm:prSet>
      <dgm:spPr/>
    </dgm:pt>
    <dgm:pt modelId="{034ECBFD-F491-4E1E-9291-BADB79299E2E}" type="pres">
      <dgm:prSet presAssocID="{A48E41E5-9CAC-4293-AF81-9FC06810D82C}" presName="arrow" presStyleLbl="bgShp" presStyleIdx="0" presStyleCnt="1"/>
      <dgm:spPr/>
    </dgm:pt>
    <dgm:pt modelId="{D696E531-95CF-4284-BB82-1CA39931A9A9}" type="pres">
      <dgm:prSet presAssocID="{A48E41E5-9CAC-4293-AF81-9FC06810D82C}" presName="linearProcess" presStyleCnt="0"/>
      <dgm:spPr/>
    </dgm:pt>
    <dgm:pt modelId="{E2F71B60-DA90-435B-A069-83FF24DD44BA}" type="pres">
      <dgm:prSet presAssocID="{47A78E6B-2475-4DEB-A22A-428C5BA456A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C3DCF-A3FF-4DAD-8C5C-B39A9686211C}" type="pres">
      <dgm:prSet presAssocID="{8B94AA63-53C6-4A8B-A6D1-5986FB970A2D}" presName="sibTrans" presStyleCnt="0"/>
      <dgm:spPr/>
    </dgm:pt>
    <dgm:pt modelId="{AC8DECDC-4A03-4534-A3C0-1DAC64CF0BA6}" type="pres">
      <dgm:prSet presAssocID="{D8CDBFA2-EE20-485C-BFF7-7C694C7C5A0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CCE41-1C21-4C9D-B74F-E7603BDE7AC9}" type="pres">
      <dgm:prSet presAssocID="{C91FA631-DACB-415E-921F-CC92A501AA92}" presName="sibTrans" presStyleCnt="0"/>
      <dgm:spPr/>
    </dgm:pt>
    <dgm:pt modelId="{F82D9096-1581-4653-A0C6-2F139ECFF12A}" type="pres">
      <dgm:prSet presAssocID="{D3189978-6B87-4978-95C4-8F521C4E320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4D8D5-080E-40C8-AD51-21A9E3E88790}" srcId="{A48E41E5-9CAC-4293-AF81-9FC06810D82C}" destId="{D8CDBFA2-EE20-485C-BFF7-7C694C7C5A01}" srcOrd="1" destOrd="0" parTransId="{905C5CDB-796C-401A-9929-CD4515E21CBA}" sibTransId="{C91FA631-DACB-415E-921F-CC92A501AA92}"/>
    <dgm:cxn modelId="{0ADEA043-5559-47AD-8DEA-C5D9E99E5D9E}" srcId="{A48E41E5-9CAC-4293-AF81-9FC06810D82C}" destId="{D3189978-6B87-4978-95C4-8F521C4E320C}" srcOrd="2" destOrd="0" parTransId="{CFF69745-0867-47B0-B845-D10AD2E6EA1F}" sibTransId="{35E1041B-D42B-483B-A151-BCF3F16061D1}"/>
    <dgm:cxn modelId="{ED3D4E2D-D30F-45D5-91F8-B7AC47E65298}" type="presOf" srcId="{D3189978-6B87-4978-95C4-8F521C4E320C}" destId="{F82D9096-1581-4653-A0C6-2F139ECFF12A}" srcOrd="0" destOrd="0" presId="urn:microsoft.com/office/officeart/2005/8/layout/hProcess9"/>
    <dgm:cxn modelId="{74BF1F73-95E0-4519-9CAD-84E46FC43481}" type="presOf" srcId="{47A78E6B-2475-4DEB-A22A-428C5BA456A5}" destId="{E2F71B60-DA90-435B-A069-83FF24DD44BA}" srcOrd="0" destOrd="0" presId="urn:microsoft.com/office/officeart/2005/8/layout/hProcess9"/>
    <dgm:cxn modelId="{465E5934-5323-40BE-B025-0614C596D73B}" srcId="{A48E41E5-9CAC-4293-AF81-9FC06810D82C}" destId="{47A78E6B-2475-4DEB-A22A-428C5BA456A5}" srcOrd="0" destOrd="0" parTransId="{0F18E628-EE1F-4F8E-B682-E1B3A4A6F78D}" sibTransId="{8B94AA63-53C6-4A8B-A6D1-5986FB970A2D}"/>
    <dgm:cxn modelId="{344624AD-BA5A-41DC-A371-499C88A59941}" type="presOf" srcId="{D8CDBFA2-EE20-485C-BFF7-7C694C7C5A01}" destId="{AC8DECDC-4A03-4534-A3C0-1DAC64CF0BA6}" srcOrd="0" destOrd="0" presId="urn:microsoft.com/office/officeart/2005/8/layout/hProcess9"/>
    <dgm:cxn modelId="{58A8603A-35A7-4CC0-B70F-85BE613871E7}" type="presOf" srcId="{A48E41E5-9CAC-4293-AF81-9FC06810D82C}" destId="{B8F26ADE-B738-452F-98B6-841056DE9004}" srcOrd="0" destOrd="0" presId="urn:microsoft.com/office/officeart/2005/8/layout/hProcess9"/>
    <dgm:cxn modelId="{CE1FA5F4-8515-497D-96C3-892C15D53CE5}" type="presParOf" srcId="{B8F26ADE-B738-452F-98B6-841056DE9004}" destId="{034ECBFD-F491-4E1E-9291-BADB79299E2E}" srcOrd="0" destOrd="0" presId="urn:microsoft.com/office/officeart/2005/8/layout/hProcess9"/>
    <dgm:cxn modelId="{5AF1B830-95CF-47FE-8C3B-74BF45375512}" type="presParOf" srcId="{B8F26ADE-B738-452F-98B6-841056DE9004}" destId="{D696E531-95CF-4284-BB82-1CA39931A9A9}" srcOrd="1" destOrd="0" presId="urn:microsoft.com/office/officeart/2005/8/layout/hProcess9"/>
    <dgm:cxn modelId="{25F38C30-6CEF-4D9B-989D-94624CC8DE7A}" type="presParOf" srcId="{D696E531-95CF-4284-BB82-1CA39931A9A9}" destId="{E2F71B60-DA90-435B-A069-83FF24DD44BA}" srcOrd="0" destOrd="0" presId="urn:microsoft.com/office/officeart/2005/8/layout/hProcess9"/>
    <dgm:cxn modelId="{901C0484-84A1-479F-A3AC-AF2782543B18}" type="presParOf" srcId="{D696E531-95CF-4284-BB82-1CA39931A9A9}" destId="{A95C3DCF-A3FF-4DAD-8C5C-B39A9686211C}" srcOrd="1" destOrd="0" presId="urn:microsoft.com/office/officeart/2005/8/layout/hProcess9"/>
    <dgm:cxn modelId="{601583F0-384E-4168-90DA-98762B94BFF9}" type="presParOf" srcId="{D696E531-95CF-4284-BB82-1CA39931A9A9}" destId="{AC8DECDC-4A03-4534-A3C0-1DAC64CF0BA6}" srcOrd="2" destOrd="0" presId="urn:microsoft.com/office/officeart/2005/8/layout/hProcess9"/>
    <dgm:cxn modelId="{B561DBF5-6D89-40A1-A147-F01DF7E28068}" type="presParOf" srcId="{D696E531-95CF-4284-BB82-1CA39931A9A9}" destId="{75DCCE41-1C21-4C9D-B74F-E7603BDE7AC9}" srcOrd="3" destOrd="0" presId="urn:microsoft.com/office/officeart/2005/8/layout/hProcess9"/>
    <dgm:cxn modelId="{1C536BE2-269D-431A-B028-FE9E6E3756CD}" type="presParOf" srcId="{D696E531-95CF-4284-BB82-1CA39931A9A9}" destId="{F82D9096-1581-4653-A0C6-2F139ECFF12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ECBFD-F491-4E1E-9291-BADB79299E2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71B60-DA90-435B-A069-83FF24DD44BA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Tạo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cấu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hình</a:t>
          </a:r>
          <a:r>
            <a:rPr lang="en-US" sz="2900" kern="1200" dirty="0" smtClean="0"/>
            <a:t> robot</a:t>
          </a:r>
          <a:endParaRPr lang="en-US" sz="2900" kern="1200" dirty="0"/>
        </a:p>
      </dsp:txBody>
      <dsp:txXfrm>
        <a:off x="97216" y="1446164"/>
        <a:ext cx="2472150" cy="1633633"/>
      </dsp:txXfrm>
    </dsp:sp>
    <dsp:sp modelId="{AC8DECDC-4A03-4534-A3C0-1DAC64CF0BA6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Tạo</a:t>
          </a:r>
          <a:r>
            <a:rPr lang="en-US" sz="2900" kern="1200" dirty="0" smtClean="0"/>
            <a:t> robot</a:t>
          </a:r>
          <a:endParaRPr lang="en-US" sz="2900" kern="1200" dirty="0"/>
        </a:p>
      </dsp:txBody>
      <dsp:txXfrm>
        <a:off x="2878724" y="1446164"/>
        <a:ext cx="2472150" cy="1633633"/>
      </dsp:txXfrm>
    </dsp:sp>
    <dsp:sp modelId="{F82D9096-1581-4653-A0C6-2F139ECFF12A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Điều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khiển</a:t>
          </a:r>
          <a:r>
            <a:rPr lang="en-US" sz="2900" kern="1200" dirty="0" smtClean="0"/>
            <a:t> robot </a:t>
          </a:r>
          <a:r>
            <a:rPr lang="en-US" sz="2900" kern="1200" dirty="0" err="1" smtClean="0"/>
            <a:t>theo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yêu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cầu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bài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toán</a:t>
          </a:r>
          <a:endParaRPr lang="en-US" sz="29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56AE-AA23-4CA2-8D8C-64624A685D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AD05-27AE-4262-A6A2-42A60E0A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Điều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khiển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chuyển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động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SRobot</a:t>
            </a:r>
            <a:r>
              <a:rPr lang="en-US" dirty="0" smtClean="0"/>
              <a:t> Training</a:t>
            </a:r>
          </a:p>
          <a:p>
            <a:r>
              <a:rPr lang="en-US" dirty="0" err="1" smtClean="0"/>
              <a:t>SaigonTech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//File name: 024_Motors.pas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SROBOT; 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SPILOT; 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lai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counter, power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distance, radius: Integer;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length : Double;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//Tao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PORT_A, MOTOR_LARGE, LOC_WHEEL_LEFT);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PORT_D, MOTOR_LARGE, LOC_WHEEL_RIGHT);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theo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gom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thong so: Ten,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toa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do X,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toado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//Y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huong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//3 thong so: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toa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do X,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toado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huong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dung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trong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moi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truong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gia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lap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('EV3-01',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100, 100, 0);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gan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robotGetPilot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khoi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gia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tri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thong so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power := 50; distance := 60;	radius := 30;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86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thuc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 counter := 1 to 4 do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//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truoc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khoang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distance =60 cm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pilotForwardByDistance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distance, TYPE_POWER, power);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//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quay mot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90 do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pilotTurnLeftByAngle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90, TYPE_POWER, power);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tinh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chieu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di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chuyen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length := 2 * PI * radius;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//di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chuyen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 ban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kinh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radius = 30 cm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la length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duoc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tinh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pilotTurnLeftArcByLength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radius, length, TYPE_POWER,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power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Motor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lái</a:t>
            </a:r>
            <a:r>
              <a:rPr lang="en-US" dirty="0" smtClean="0"/>
              <a:t> (Pilot)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err="1"/>
              <a:t>khiển</a:t>
            </a:r>
            <a:r>
              <a:rPr lang="en-US"/>
              <a:t> </a:t>
            </a:r>
            <a:r>
              <a:rPr lang="en-US" smtClean="0"/>
              <a:t>Motor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robot </a:t>
            </a:r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/>
              <a:t> 3</a:t>
            </a:r>
            <a:r>
              <a:rPr lang="en-US" dirty="0" smtClean="0"/>
              <a:t> </a:t>
            </a:r>
            <a:r>
              <a:rPr lang="en-US" dirty="0" err="1" smtClean="0"/>
              <a:t>giây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3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980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20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//File name: 021_Motors.pas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SROBOT;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SMOTOR;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2 dong co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phai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//Tao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robot co 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duoc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robot co motor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la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PORT_A, MOTOR_LARGE, LOC_WHEEL_LEFT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robot co motor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phai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PORT_D,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MOTOR_LARGE,LOC_WHEEL_RIGHT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robot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theo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thong so: Ten,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robot,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toado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huong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//3 thong so: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do X,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toado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huong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dung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moi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gia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lap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('EV3-02',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50, 50, 0);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//lay motor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robotGetMotor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PORT_A);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//lay motor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phai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robotGetMotor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PORT_D);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thiet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lap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motor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trai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mtSetPower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60);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thiet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lap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motor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phai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mtSetPower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60);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//di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chuyen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banh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phai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lai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--&gt;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xoay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vong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motorForward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motorBackward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//lam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giay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1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giay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1000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miligiay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chuong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trinh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//dung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miligiay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sleep(3000);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end.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675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err="1"/>
              <a:t>khiển</a:t>
            </a:r>
            <a:r>
              <a:rPr lang="en-US"/>
              <a:t> </a:t>
            </a:r>
            <a:r>
              <a:rPr lang="en-US" smtClean="0"/>
              <a:t>Motor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smtClean="0"/>
              <a:t>robot đi tới trước 50 cm, sau đó đi lùi 50 cm.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1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78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//File name: 022_Motors.pas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SPILOT;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power: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Integer; 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power,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goc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quay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distance : Integer; 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khoang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cach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di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chuyen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//Tao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PORT_A, MOTOR_LARGE, LOC_WHEEL_LEFT);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PORT_D, MOTOR_LARGE, LOC_WHEEL_RIGHT);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('EV3-01',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100, 100, 0);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robotGetPilot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power := 50; distance :=50;//don vi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khoang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cach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la cm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tien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did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thang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50 cm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pilotForwardByDistance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distance, TYPE_POWER, power);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//di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50 cm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pilotBackwardByDistance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distance, TYPE_POWER, power);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ket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thuc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--&gt; exit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9383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/>
              <a:t>khiển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lái</a:t>
            </a:r>
            <a:r>
              <a:rPr lang="en-US" dirty="0"/>
              <a:t> (</a:t>
            </a:r>
            <a:r>
              <a:rPr lang="en-US"/>
              <a:t>Pilot</a:t>
            </a:r>
            <a:r>
              <a:rPr lang="en-US" smtClean="0"/>
              <a:t>)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robot 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60cm.</a:t>
            </a:r>
          </a:p>
          <a:p>
            <a:pPr lvl="1"/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30cm.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208</Words>
  <Application>Microsoft Office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Điều khiển chuyển động</vt:lpstr>
      <vt:lpstr>Nội dung</vt:lpstr>
      <vt:lpstr>1. Điều khiển Motor #1</vt:lpstr>
      <vt:lpstr>PowerPoint Presentation</vt:lpstr>
      <vt:lpstr>PowerPoint Presentation</vt:lpstr>
      <vt:lpstr>PowerPoint Presentation</vt:lpstr>
      <vt:lpstr>1. Điều khiển Motor #2</vt:lpstr>
      <vt:lpstr>PowerPoint Presentation</vt:lpstr>
      <vt:lpstr>2. Điều khiển tay lái (Pilot) #3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Hai Son</dc:creator>
  <cp:lastModifiedBy>its11</cp:lastModifiedBy>
  <cp:revision>150</cp:revision>
  <dcterms:created xsi:type="dcterms:W3CDTF">2013-01-17T09:46:33Z</dcterms:created>
  <dcterms:modified xsi:type="dcterms:W3CDTF">2016-02-17T07:15:49Z</dcterms:modified>
</cp:coreProperties>
</file>