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72" r:id="rId7"/>
    <p:sldId id="263" r:id="rId8"/>
    <p:sldId id="259" r:id="rId9"/>
    <p:sldId id="265" r:id="rId10"/>
    <p:sldId id="268" r:id="rId11"/>
    <p:sldId id="266" r:id="rId12"/>
    <p:sldId id="269" r:id="rId13"/>
    <p:sldId id="271" r:id="rId14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B4DC-B17E-4CF9-B1C7-7E8CBE743334}" type="datetimeFigureOut">
              <a:rPr lang="vi-VN" smtClean="0"/>
              <a:pPr/>
              <a:t>19/02/2016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CF12-2B67-4F11-B5D0-1DC56B94A7E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B4DC-B17E-4CF9-B1C7-7E8CBE743334}" type="datetimeFigureOut">
              <a:rPr lang="vi-VN" smtClean="0"/>
              <a:pPr/>
              <a:t>19/02/2016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CF12-2B67-4F11-B5D0-1DC56B94A7E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B4DC-B17E-4CF9-B1C7-7E8CBE743334}" type="datetimeFigureOut">
              <a:rPr lang="vi-VN" smtClean="0"/>
              <a:pPr/>
              <a:t>19/02/2016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CF12-2B67-4F11-B5D0-1DC56B94A7E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B4DC-B17E-4CF9-B1C7-7E8CBE743334}" type="datetimeFigureOut">
              <a:rPr lang="vi-VN" smtClean="0"/>
              <a:pPr/>
              <a:t>19/02/2016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CF12-2B67-4F11-B5D0-1DC56B94A7E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B4DC-B17E-4CF9-B1C7-7E8CBE743334}" type="datetimeFigureOut">
              <a:rPr lang="vi-VN" smtClean="0"/>
              <a:pPr/>
              <a:t>19/02/2016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CF12-2B67-4F11-B5D0-1DC56B94A7E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B4DC-B17E-4CF9-B1C7-7E8CBE743334}" type="datetimeFigureOut">
              <a:rPr lang="vi-VN" smtClean="0"/>
              <a:pPr/>
              <a:t>19/02/2016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CF12-2B67-4F11-B5D0-1DC56B94A7E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B4DC-B17E-4CF9-B1C7-7E8CBE743334}" type="datetimeFigureOut">
              <a:rPr lang="vi-VN" smtClean="0"/>
              <a:pPr/>
              <a:t>19/02/2016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CF12-2B67-4F11-B5D0-1DC56B94A7E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B4DC-B17E-4CF9-B1C7-7E8CBE743334}" type="datetimeFigureOut">
              <a:rPr lang="vi-VN" smtClean="0"/>
              <a:pPr/>
              <a:t>19/02/2016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CF12-2B67-4F11-B5D0-1DC56B94A7E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B4DC-B17E-4CF9-B1C7-7E8CBE743334}" type="datetimeFigureOut">
              <a:rPr lang="vi-VN" smtClean="0"/>
              <a:pPr/>
              <a:t>19/02/2016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CF12-2B67-4F11-B5D0-1DC56B94A7E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B4DC-B17E-4CF9-B1C7-7E8CBE743334}" type="datetimeFigureOut">
              <a:rPr lang="vi-VN" smtClean="0"/>
              <a:pPr/>
              <a:t>19/02/2016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CF12-2B67-4F11-B5D0-1DC56B94A7E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B4DC-B17E-4CF9-B1C7-7E8CBE743334}" type="datetimeFigureOut">
              <a:rPr lang="vi-VN" smtClean="0"/>
              <a:pPr/>
              <a:t>19/02/2016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CF12-2B67-4F11-B5D0-1DC56B94A7E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6B4DC-B17E-4CF9-B1C7-7E8CBE743334}" type="datetimeFigureOut">
              <a:rPr lang="vi-VN" smtClean="0"/>
              <a:pPr/>
              <a:t>19/02/2016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9CF12-2B67-4F11-B5D0-1DC56B94A7E1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err="1" smtClean="0"/>
              <a:t>Đọc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giá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trị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cảm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biến</a:t>
            </a:r>
            <a:r>
              <a:rPr lang="en-US" sz="5400" b="1" dirty="0" smtClean="0"/>
              <a:t> </a:t>
            </a:r>
            <a:br>
              <a:rPr lang="en-US" sz="5400" b="1" dirty="0" smtClean="0"/>
            </a:br>
            <a:r>
              <a:rPr lang="en-US" sz="5400" b="1" dirty="0" err="1" smtClean="0"/>
              <a:t>mở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rộng</a:t>
            </a:r>
            <a:endParaRPr lang="vi-VN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SRobot</a:t>
            </a:r>
            <a:r>
              <a:rPr lang="en-US" dirty="0" smtClean="0"/>
              <a:t> </a:t>
            </a:r>
            <a:r>
              <a:rPr lang="en-US" dirty="0" err="1" smtClean="0"/>
              <a:t>Trainning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SaigonTech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09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leftMotor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rbGetMotor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rb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, PORT_A);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rightMotor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rbGetMotor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rb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, PORT_D);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pl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rbGetPilot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rb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compass :=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rbGetCompassSensor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rb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, PORT_S1);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power := 60;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epsilon := 5;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compassSensorSetZeroAngle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(compass);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mtSetPower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leftMotor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, power);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mtSetPower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rightMotor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, power);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motorForward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leftMotor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motorBackward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rightMotor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sleep(3000);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repeat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	angle :=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compassSensorGetAngle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(compass);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writeln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('Angle: ', angle);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	if(angle &lt;= 180) then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pilotTurnLeftByAngle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pl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angle,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			TYPE_POWER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, power, false)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	else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pilotTurnRightByAngle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pl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360 - angle), TYPE_POWER,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						power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, false);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until((angle &lt; 1) or (angle&gt;359));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pilotStop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pl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robotRemove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rb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end.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(</a:t>
            </a:r>
            <a:r>
              <a:rPr lang="en-US" dirty="0" err="1" smtClean="0"/>
              <a:t>tt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755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/>
              <a:t>Kiểm</a:t>
            </a:r>
            <a:r>
              <a:rPr lang="en-US" dirty="0"/>
              <a:t> </a:t>
            </a:r>
            <a:r>
              <a:rPr lang="en-US" dirty="0" err="1"/>
              <a:t>thử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robot </a:t>
            </a:r>
            <a:r>
              <a:rPr lang="en-US" dirty="0" err="1" smtClean="0"/>
              <a:t>chạy</a:t>
            </a:r>
            <a:r>
              <a:rPr lang="en-US" dirty="0" smtClean="0"/>
              <a:t> ở </a:t>
            </a:r>
            <a:r>
              <a:rPr lang="en-US" dirty="0" err="1" smtClean="0"/>
              <a:t>địa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bất</a:t>
            </a:r>
            <a:r>
              <a:rPr lang="en-US" dirty="0" smtClean="0"/>
              <a:t> </a:t>
            </a:r>
            <a:r>
              <a:rPr lang="en-US" dirty="0" err="1" smtClean="0"/>
              <a:t>kỳ</a:t>
            </a:r>
            <a:endParaRPr lang="en-US" dirty="0" smtClean="0"/>
          </a:p>
          <a:p>
            <a:r>
              <a:rPr lang="en-US" dirty="0" err="1" smtClean="0"/>
              <a:t>Đảm</a:t>
            </a:r>
            <a:r>
              <a:rPr lang="en-US" dirty="0" smtClean="0"/>
              <a:t> </a:t>
            </a:r>
            <a:r>
              <a:rPr lang="en-US" dirty="0" err="1" smtClean="0"/>
              <a:t>bảo</a:t>
            </a:r>
            <a:r>
              <a:rPr lang="en-US" dirty="0" smtClean="0"/>
              <a:t> robot quay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đúng</a:t>
            </a:r>
            <a:r>
              <a:rPr lang="en-US" dirty="0" smtClean="0"/>
              <a:t> </a:t>
            </a:r>
            <a:r>
              <a:rPr lang="en-US" dirty="0" err="1" smtClean="0"/>
              <a:t>hướng</a:t>
            </a:r>
            <a:r>
              <a:rPr lang="en-US" dirty="0" smtClean="0"/>
              <a:t> ban </a:t>
            </a:r>
            <a:r>
              <a:rPr lang="en-US" dirty="0" err="1" smtClean="0"/>
              <a:t>đầu</a:t>
            </a:r>
            <a:endParaRPr lang="en-US" dirty="0"/>
          </a:p>
        </p:txBody>
      </p:sp>
      <p:pic>
        <p:nvPicPr>
          <p:cNvPr id="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05001"/>
            <a:ext cx="4478825" cy="331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11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C. </a:t>
            </a:r>
            <a:r>
              <a:rPr lang="en-US" dirty="0" err="1" smtClean="0"/>
              <a:t>Súng</a:t>
            </a:r>
            <a:r>
              <a:rPr lang="en-US" dirty="0" smtClean="0"/>
              <a:t> Laser</a:t>
            </a:r>
            <a:br>
              <a:rPr lang="en-US" dirty="0" smtClean="0"/>
            </a:br>
            <a:r>
              <a:rPr lang="en-US" dirty="0" smtClean="0"/>
              <a:t>(Laser Gun)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/>
          </a:bodyPr>
          <a:lstStyle/>
          <a:p>
            <a:r>
              <a:rPr lang="en-US" dirty="0" err="1"/>
              <a:t>Yêu</a:t>
            </a:r>
            <a:r>
              <a:rPr lang="en-US" dirty="0"/>
              <a:t> </a:t>
            </a:r>
            <a:r>
              <a:rPr lang="en-US" dirty="0" err="1"/>
              <a:t>cầu</a:t>
            </a:r>
            <a:r>
              <a:rPr lang="en-US" dirty="0"/>
              <a:t>:</a:t>
            </a:r>
          </a:p>
          <a:p>
            <a:pPr lvl="1"/>
            <a:r>
              <a:rPr lang="en-US" dirty="0" err="1" smtClean="0"/>
              <a:t>Lắp</a:t>
            </a:r>
            <a:r>
              <a:rPr lang="en-US" dirty="0" smtClean="0"/>
              <a:t> </a:t>
            </a:r>
            <a:r>
              <a:rPr lang="en-US" dirty="0" err="1" smtClean="0"/>
              <a:t>ráp</a:t>
            </a:r>
            <a:r>
              <a:rPr lang="en-US" dirty="0" smtClean="0"/>
              <a:t> robot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súng</a:t>
            </a:r>
            <a:r>
              <a:rPr lang="en-US" dirty="0" smtClean="0"/>
              <a:t> laser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cảm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hồng</a:t>
            </a:r>
            <a:r>
              <a:rPr lang="en-US" dirty="0" smtClean="0"/>
              <a:t> </a:t>
            </a:r>
            <a:r>
              <a:rPr lang="en-US" dirty="0" err="1" smtClean="0"/>
              <a:t>ngoại</a:t>
            </a:r>
            <a:endParaRPr lang="en-US" dirty="0"/>
          </a:p>
          <a:p>
            <a:pPr lvl="1"/>
            <a:r>
              <a:rPr lang="en-US" dirty="0" err="1"/>
              <a:t>Hãy</a:t>
            </a:r>
            <a:r>
              <a:rPr lang="en-US" dirty="0"/>
              <a:t> </a:t>
            </a: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 smtClean="0"/>
              <a:t>c</a:t>
            </a:r>
            <a:r>
              <a:rPr lang="en-US" sz="2400" dirty="0" err="1" smtClean="0"/>
              <a:t>hương</a:t>
            </a:r>
            <a:r>
              <a:rPr lang="en-US" sz="2400" dirty="0" smtClean="0"/>
              <a:t> </a:t>
            </a:r>
            <a:r>
              <a:rPr lang="en-US" sz="2400" dirty="0" err="1"/>
              <a:t>trình</a:t>
            </a:r>
            <a:r>
              <a:rPr lang="en-US" sz="2400" dirty="0"/>
              <a:t> </a:t>
            </a:r>
            <a:r>
              <a:rPr lang="en-US" sz="2400" dirty="0" err="1" smtClean="0"/>
              <a:t>bắn</a:t>
            </a:r>
            <a:r>
              <a:rPr lang="en-US" sz="2400" dirty="0" smtClean="0"/>
              <a:t> </a:t>
            </a:r>
            <a:r>
              <a:rPr lang="en-US" sz="2400" dirty="0" err="1" smtClean="0"/>
              <a:t>súng</a:t>
            </a:r>
            <a:r>
              <a:rPr lang="en-US" sz="2400" dirty="0" smtClean="0"/>
              <a:t> </a:t>
            </a:r>
            <a:r>
              <a:rPr lang="en-US" sz="2400" dirty="0"/>
              <a:t>4 </a:t>
            </a:r>
            <a:r>
              <a:rPr lang="en-US" sz="2400" dirty="0" err="1"/>
              <a:t>lần</a:t>
            </a:r>
            <a:r>
              <a:rPr lang="en-US" sz="2400" dirty="0"/>
              <a:t>, </a:t>
            </a:r>
            <a:r>
              <a:rPr lang="en-US" sz="2400" dirty="0" err="1"/>
              <a:t>sau</a:t>
            </a:r>
            <a:r>
              <a:rPr lang="en-US" sz="2400" dirty="0"/>
              <a:t> </a:t>
            </a:r>
            <a:r>
              <a:rPr lang="en-US" sz="2400" dirty="0" err="1"/>
              <a:t>mỗi</a:t>
            </a:r>
            <a:r>
              <a:rPr lang="en-US" sz="2400" dirty="0"/>
              <a:t> </a:t>
            </a:r>
            <a:r>
              <a:rPr lang="en-US" sz="2400" dirty="0" err="1"/>
              <a:t>lần</a:t>
            </a:r>
            <a:r>
              <a:rPr lang="en-US" sz="2400" dirty="0"/>
              <a:t> </a:t>
            </a:r>
            <a:r>
              <a:rPr lang="en-US" sz="2400" dirty="0" err="1"/>
              <a:t>bắn</a:t>
            </a:r>
            <a:r>
              <a:rPr lang="en-US" sz="2400" dirty="0"/>
              <a:t> </a:t>
            </a:r>
            <a:r>
              <a:rPr lang="en-US" sz="2400" dirty="0" err="1" smtClean="0"/>
              <a:t>hiển</a:t>
            </a:r>
            <a:r>
              <a:rPr lang="en-US" sz="2400" dirty="0" smtClean="0"/>
              <a:t> </a:t>
            </a:r>
            <a:r>
              <a:rPr lang="en-US" sz="2400" dirty="0" err="1" smtClean="0"/>
              <a:t>thị</a:t>
            </a:r>
            <a:r>
              <a:rPr lang="en-US" sz="2400" dirty="0" smtClean="0"/>
              <a:t> </a:t>
            </a: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dirty="0" err="1"/>
              <a:t>lần</a:t>
            </a:r>
            <a:r>
              <a:rPr lang="en-US" sz="2400" dirty="0"/>
              <a:t> </a:t>
            </a:r>
            <a:r>
              <a:rPr lang="en-US" sz="2400" dirty="0" err="1"/>
              <a:t>bị</a:t>
            </a:r>
            <a:r>
              <a:rPr lang="en-US" sz="2400" dirty="0"/>
              <a:t> </a:t>
            </a:r>
            <a:r>
              <a:rPr lang="en-US" sz="2400" dirty="0" err="1"/>
              <a:t>đối</a:t>
            </a:r>
            <a:r>
              <a:rPr lang="en-US" sz="2400" dirty="0"/>
              <a:t> </a:t>
            </a:r>
            <a:r>
              <a:rPr lang="en-US" sz="2400" dirty="0" err="1"/>
              <a:t>phương</a:t>
            </a:r>
            <a:r>
              <a:rPr lang="en-US" sz="2400" dirty="0"/>
              <a:t> </a:t>
            </a:r>
            <a:r>
              <a:rPr lang="en-US" sz="2400" dirty="0" err="1"/>
              <a:t>bắn</a:t>
            </a:r>
            <a:r>
              <a:rPr lang="en-US" sz="2400" dirty="0"/>
              <a:t> </a:t>
            </a:r>
            <a:r>
              <a:rPr lang="en-US" sz="2400" dirty="0" err="1" smtClean="0"/>
              <a:t>trúng</a:t>
            </a:r>
            <a:r>
              <a:rPr lang="en-US" dirty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màn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.</a:t>
            </a:r>
            <a:endParaRPr lang="en-US" sz="2400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656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1</a:t>
            </a:r>
            <a:r>
              <a:rPr lang="en-US" dirty="0" smtClean="0"/>
              <a:t>. </a:t>
            </a: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467600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609600"/>
            <a:ext cx="9144000" cy="6248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File name: 024_LaserGun.pas</a:t>
            </a:r>
          </a:p>
          <a:p>
            <a:pPr marL="0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uses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crt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STRobot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sysutils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var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cfg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: SROBOTCONFIG;//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Khai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bao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cau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hinh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robot</a:t>
            </a:r>
          </a:p>
          <a:p>
            <a:pPr marL="0" indent="0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rb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: SROBOT;</a:t>
            </a:r>
          </a:p>
          <a:p>
            <a:pPr marL="0" indent="0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pl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: SPILOT;</a:t>
            </a:r>
          </a:p>
          <a:p>
            <a:pPr marL="0" indent="0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gun: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SLaserGun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hits, counter :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SmallInt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marL="0" indent="0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//Tao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cau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hinh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robot</a:t>
            </a:r>
          </a:p>
          <a:p>
            <a:pPr marL="0" indent="0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cfg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createRobotConfig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pPr marL="0" indent="0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robotConfigSetSimulated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cfg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, true);</a:t>
            </a:r>
          </a:p>
          <a:p>
            <a:pPr marL="0" indent="0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robotConfigSetMotor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cfg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, PORT_A, MOTOR_LARGE, LOC_WHEEL_LEFT);</a:t>
            </a:r>
          </a:p>
          <a:p>
            <a:pPr marL="0" indent="0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robotConfigSetMotor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cfg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, PORT_D, MOTOR_LARGE, LOC_WHEEL_RIGHT);</a:t>
            </a:r>
          </a:p>
          <a:p>
            <a:pPr marL="0" indent="0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robotConfigSetSensor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cfg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, PORT_S2, LASERGUN, LOC_FRONT_CENTER);	</a:t>
            </a:r>
          </a:p>
          <a:p>
            <a:pPr marL="0" indent="0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rb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createRobot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('EV3-01',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cfg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, 100, 100, 0);</a:t>
            </a:r>
          </a:p>
          <a:p>
            <a:pPr marL="0" indent="0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pl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robotGetPilot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rb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gun:=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robotGetLaserGun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rb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, PORT_S2);</a:t>
            </a:r>
          </a:p>
          <a:p>
            <a:pPr marL="0" indent="0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for counter := 1 to 4 do</a:t>
            </a:r>
          </a:p>
          <a:p>
            <a:pPr marL="0" indent="0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 marL="0" indent="0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laserGunFire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(gun);</a:t>
            </a:r>
          </a:p>
          <a:p>
            <a:pPr marL="0" indent="0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hits :=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laserGunGetHits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(gun);</a:t>
            </a:r>
          </a:p>
          <a:p>
            <a:pPr marL="0" indent="0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writeln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('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=', hits);</a:t>
            </a:r>
          </a:p>
          <a:p>
            <a:pPr marL="0" indent="0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sleep(1000);</a:t>
            </a:r>
          </a:p>
          <a:p>
            <a:pPr marL="0" indent="0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 marL="0" indent="0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robotRemove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rb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readln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end.</a:t>
            </a:r>
          </a:p>
        </p:txBody>
      </p:sp>
    </p:spTree>
    <p:extLst>
      <p:ext uri="{BB962C8B-B14F-4D97-AF65-F5344CB8AC3E}">
        <p14:creationId xmlns:p14="http://schemas.microsoft.com/office/powerpoint/2010/main" val="335669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Nội</a:t>
            </a:r>
            <a:r>
              <a:rPr lang="en-US" dirty="0" smtClean="0"/>
              <a:t> dung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alphaUcPeriod"/>
            </a:pPr>
            <a:r>
              <a:rPr lang="en-US" dirty="0" err="1" smtClean="0"/>
              <a:t>Cảm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hồng</a:t>
            </a:r>
            <a:r>
              <a:rPr lang="en-US" dirty="0" smtClean="0"/>
              <a:t> </a:t>
            </a:r>
            <a:r>
              <a:rPr lang="en-US" dirty="0" err="1" smtClean="0"/>
              <a:t>ngoại</a:t>
            </a:r>
            <a:endParaRPr lang="en-US" dirty="0" smtClean="0"/>
          </a:p>
          <a:p>
            <a:pPr marL="571500" indent="-571500">
              <a:buFont typeface="+mj-lt"/>
              <a:buAutoNum type="alphaUcPeriod"/>
            </a:pPr>
            <a:r>
              <a:rPr lang="en-US" dirty="0" err="1" smtClean="0"/>
              <a:t>Cảm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la </a:t>
            </a:r>
            <a:r>
              <a:rPr lang="en-US" dirty="0" err="1" smtClean="0"/>
              <a:t>bàn</a:t>
            </a:r>
            <a:endParaRPr lang="en-US" dirty="0" smtClean="0"/>
          </a:p>
          <a:p>
            <a:pPr marL="571500" indent="-571500">
              <a:buFont typeface="+mj-lt"/>
              <a:buAutoNum type="alphaUcPeriod"/>
            </a:pPr>
            <a:r>
              <a:rPr lang="en-US" dirty="0" err="1" smtClean="0"/>
              <a:t>Súng</a:t>
            </a:r>
            <a:r>
              <a:rPr lang="en-US" dirty="0" smtClean="0"/>
              <a:t> Laser (</a:t>
            </a:r>
            <a:r>
              <a:rPr lang="en-US" dirty="0" err="1" smtClean="0"/>
              <a:t>LaserGun</a:t>
            </a:r>
            <a:r>
              <a:rPr lang="en-US" dirty="0" smtClean="0"/>
              <a:t>)</a:t>
            </a:r>
            <a:endParaRPr lang="en-US" dirty="0"/>
          </a:p>
          <a:p>
            <a:pPr marL="571500" indent="-571500">
              <a:buFont typeface="+mj-lt"/>
              <a:buAutoNum type="alphaUcPeriod"/>
            </a:pPr>
            <a:endParaRPr lang="en-US" dirty="0" smtClean="0"/>
          </a:p>
          <a:p>
            <a:pPr marL="571500" indent="-571500">
              <a:buFont typeface="+mj-lt"/>
              <a:buAutoNum type="alphaUcPeriod"/>
            </a:pP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A. Cảm biến hồng ngoại</a:t>
            </a:r>
            <a:br>
              <a:rPr lang="en-US" smtClean="0"/>
            </a:br>
            <a:r>
              <a:rPr lang="en-US" smtClean="0"/>
              <a:t>(IRSeeker Sensor)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Yêu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Đặt</a:t>
            </a:r>
            <a:r>
              <a:rPr lang="en-US" dirty="0" smtClean="0"/>
              <a:t> </a:t>
            </a:r>
            <a:r>
              <a:rPr lang="en-US" dirty="0" err="1" smtClean="0"/>
              <a:t>banh</a:t>
            </a:r>
            <a:r>
              <a:rPr lang="en-US" dirty="0" smtClean="0"/>
              <a:t> </a:t>
            </a:r>
            <a:r>
              <a:rPr lang="en-US" dirty="0" err="1" smtClean="0"/>
              <a:t>hồng</a:t>
            </a:r>
            <a:r>
              <a:rPr lang="en-US" dirty="0" smtClean="0"/>
              <a:t> </a:t>
            </a:r>
            <a:r>
              <a:rPr lang="en-US" dirty="0" err="1" smtClean="0"/>
              <a:t>ngoại</a:t>
            </a:r>
            <a:r>
              <a:rPr lang="en-US" dirty="0" smtClean="0"/>
              <a:t> </a:t>
            </a:r>
            <a:r>
              <a:rPr lang="en-US" dirty="0" err="1" smtClean="0"/>
              <a:t>tại</a:t>
            </a:r>
            <a:r>
              <a:rPr lang="en-US" dirty="0" smtClean="0"/>
              <a:t> </a:t>
            </a:r>
            <a:r>
              <a:rPr lang="en-US" dirty="0" err="1" smtClean="0"/>
              <a:t>vị</a:t>
            </a:r>
            <a:r>
              <a:rPr lang="en-US" dirty="0" smtClean="0"/>
              <a:t> </a:t>
            </a:r>
            <a:r>
              <a:rPr lang="en-US" dirty="0" err="1" smtClean="0"/>
              <a:t>trí</a:t>
            </a:r>
            <a:r>
              <a:rPr lang="en-US" dirty="0" smtClean="0"/>
              <a:t> </a:t>
            </a:r>
            <a:r>
              <a:rPr lang="en-US" dirty="0" err="1" smtClean="0"/>
              <a:t>bất</a:t>
            </a:r>
            <a:r>
              <a:rPr lang="en-US" dirty="0" smtClean="0"/>
              <a:t> </a:t>
            </a:r>
            <a:r>
              <a:rPr lang="en-US" dirty="0" err="1" smtClean="0"/>
              <a:t>kỳ</a:t>
            </a:r>
            <a:endParaRPr lang="en-US" dirty="0" smtClean="0"/>
          </a:p>
          <a:p>
            <a:pPr lvl="1"/>
            <a:r>
              <a:rPr lang="en-US" dirty="0" err="1" smtClean="0"/>
              <a:t>Đặt</a:t>
            </a:r>
            <a:r>
              <a:rPr lang="en-US" dirty="0" smtClean="0"/>
              <a:t> robot </a:t>
            </a:r>
            <a:r>
              <a:rPr lang="en-US" dirty="0" err="1" smtClean="0"/>
              <a:t>tại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vị</a:t>
            </a:r>
            <a:r>
              <a:rPr lang="en-US" dirty="0" smtClean="0"/>
              <a:t> </a:t>
            </a:r>
            <a:r>
              <a:rPr lang="en-US" dirty="0" err="1" smtClean="0"/>
              <a:t>trí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hướng</a:t>
            </a:r>
            <a:r>
              <a:rPr lang="en-US" dirty="0" smtClean="0"/>
              <a:t> </a:t>
            </a:r>
            <a:r>
              <a:rPr lang="en-US" dirty="0" err="1" smtClean="0"/>
              <a:t>ngẫu</a:t>
            </a:r>
            <a:r>
              <a:rPr lang="en-US" dirty="0" smtClean="0"/>
              <a:t> </a:t>
            </a:r>
            <a:r>
              <a:rPr lang="en-US" dirty="0" err="1" smtClean="0"/>
              <a:t>nhiên</a:t>
            </a:r>
            <a:endParaRPr lang="en-US" dirty="0" smtClean="0"/>
          </a:p>
          <a:p>
            <a:pPr lvl="1"/>
            <a:r>
              <a:rPr lang="en-US" dirty="0" err="1" smtClean="0"/>
              <a:t>Hãy</a:t>
            </a:r>
            <a:r>
              <a:rPr lang="en-US" dirty="0" smtClean="0"/>
              <a:t> </a:t>
            </a: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khiển</a:t>
            </a:r>
            <a:r>
              <a:rPr lang="en-US" dirty="0" smtClean="0"/>
              <a:t> robot quay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thẳng</a:t>
            </a:r>
            <a:r>
              <a:rPr lang="en-US" dirty="0" smtClean="0"/>
              <a:t> </a:t>
            </a:r>
            <a:r>
              <a:rPr lang="en-US" dirty="0" err="1" smtClean="0"/>
              <a:t>hướng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banh</a:t>
            </a:r>
            <a:endParaRPr lang="en-US" dirty="0" smtClean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793081"/>
            <a:ext cx="3886200" cy="4140200"/>
          </a:xfrm>
        </p:spPr>
      </p:pic>
    </p:spTree>
    <p:extLst>
      <p:ext uri="{BB962C8B-B14F-4D97-AF65-F5344CB8AC3E}">
        <p14:creationId xmlns:p14="http://schemas.microsoft.com/office/powerpoint/2010/main" val="380196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. </a:t>
            </a: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kế</a:t>
            </a:r>
            <a:r>
              <a:rPr lang="en-US" dirty="0"/>
              <a:t> </a:t>
            </a:r>
            <a:r>
              <a:rPr lang="en-US" dirty="0" err="1"/>
              <a:t>địa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giả</a:t>
            </a:r>
            <a:r>
              <a:rPr lang="en-US" dirty="0"/>
              <a:t> </a:t>
            </a:r>
            <a:r>
              <a:rPr lang="en-US" dirty="0" err="1"/>
              <a:t>lập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kế</a:t>
            </a:r>
            <a:r>
              <a:rPr lang="en-US" dirty="0" smtClean="0"/>
              <a:t> </a:t>
            </a:r>
            <a:r>
              <a:rPr lang="en-US" dirty="0" err="1" smtClean="0"/>
              <a:t>địa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giả</a:t>
            </a:r>
            <a:r>
              <a:rPr lang="en-US" dirty="0" smtClean="0"/>
              <a:t> </a:t>
            </a:r>
            <a:r>
              <a:rPr lang="en-US" dirty="0" err="1" smtClean="0"/>
              <a:t>lập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banh</a:t>
            </a:r>
            <a:r>
              <a:rPr lang="en-US" dirty="0" smtClean="0"/>
              <a:t> </a:t>
            </a:r>
            <a:r>
              <a:rPr lang="en-US" dirty="0" err="1" smtClean="0"/>
              <a:t>hồng</a:t>
            </a:r>
            <a:r>
              <a:rPr lang="en-US" dirty="0" smtClean="0"/>
              <a:t> </a:t>
            </a:r>
            <a:r>
              <a:rPr lang="en-US" dirty="0" err="1" smtClean="0"/>
              <a:t>ngoại</a:t>
            </a:r>
            <a:endParaRPr lang="en-US" dirty="0" smtClean="0"/>
          </a:p>
          <a:p>
            <a:pPr lvl="1"/>
            <a:r>
              <a:rPr lang="en-US" dirty="0" err="1" smtClean="0"/>
              <a:t>Địa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Chọn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địa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hình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Khác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460" y="2971800"/>
            <a:ext cx="3926339" cy="3287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10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 </a:t>
            </a: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File name: 034_IRSeekerSensor.pas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uses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STRobot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sysutils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crt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var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cfg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: SROBOTCONFIG;//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Khai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bao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cau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hinh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robot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: SROBOT;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pl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: SPILOT;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seeker : SIRSEEKERSENSOR;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angle :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SmallInt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power : Integer;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clrScr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randomize();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//Tao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cau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hinh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robot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cfg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createRobotConfig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robotConfigSetSimulated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cfg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true);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robotConfigSetMotor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cfg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PORT_A, MOTOR_LARGE, LOC_WHEEL_LEFT);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robotConfigSetMotor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cfg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PORT_D, MOTOR_LARGE, LOC_WHEEL_RIGHT);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robotConfigSetSensor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cfg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PORT_S1, IRSEEKER_SENSOR, LOC_FRONT_CENTER);</a:t>
            </a:r>
          </a:p>
          <a:p>
            <a:pPr marL="0" indent="0">
              <a:buNone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51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rb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createRobot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('EV3-03',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cfg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100, 120, Random(360));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robotGetPilot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rb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seeker :=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robotGetIRSeekerSensor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rb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PORT_S1);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power := 30;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repeat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angle :=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irseekerSensorGetAngle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(seeker);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writeln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('Angle: ', angle);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pilotTurnRightByAngle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angle,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		TYPE_POWER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power);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until (angle = 0);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pilotStop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robotRemove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rb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readln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237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 err="1"/>
              <a:t>Kiểm</a:t>
            </a:r>
            <a:r>
              <a:rPr lang="en-US" dirty="0"/>
              <a:t> </a:t>
            </a:r>
            <a:r>
              <a:rPr lang="en-US" dirty="0" err="1"/>
              <a:t>thử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chạy</a:t>
            </a:r>
            <a:r>
              <a:rPr lang="en-US" dirty="0" smtClean="0"/>
              <a:t> robot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môi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giả</a:t>
            </a:r>
            <a:r>
              <a:rPr lang="en-US" dirty="0" smtClean="0"/>
              <a:t> </a:t>
            </a:r>
            <a:r>
              <a:rPr lang="en-US" dirty="0" err="1" smtClean="0"/>
              <a:t>lập</a:t>
            </a:r>
            <a:r>
              <a:rPr lang="en-US" dirty="0" smtClean="0"/>
              <a:t>,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banh</a:t>
            </a:r>
            <a:r>
              <a:rPr lang="en-US" dirty="0" smtClean="0"/>
              <a:t> </a:t>
            </a:r>
            <a:r>
              <a:rPr lang="en-US" dirty="0" err="1" smtClean="0"/>
              <a:t>sẽ</a:t>
            </a:r>
            <a:r>
              <a:rPr lang="en-US" dirty="0" smtClean="0"/>
              <a:t> </a:t>
            </a:r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tại</a:t>
            </a:r>
            <a:r>
              <a:rPr lang="en-US" dirty="0" smtClean="0"/>
              <a:t> </a:t>
            </a:r>
            <a:r>
              <a:rPr lang="en-US" dirty="0" err="1" smtClean="0"/>
              <a:t>vị</a:t>
            </a:r>
            <a:r>
              <a:rPr lang="en-US" dirty="0" smtClean="0"/>
              <a:t> </a:t>
            </a:r>
            <a:r>
              <a:rPr lang="en-US" dirty="0" err="1" smtClean="0"/>
              <a:t>trí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lập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Đảm</a:t>
            </a:r>
            <a:r>
              <a:rPr lang="en-US" dirty="0" smtClean="0"/>
              <a:t> </a:t>
            </a:r>
            <a:r>
              <a:rPr lang="en-US" dirty="0" err="1" smtClean="0"/>
              <a:t>bảo</a:t>
            </a:r>
            <a:r>
              <a:rPr lang="en-US" dirty="0" smtClean="0"/>
              <a:t> robot quay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hướng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banh</a:t>
            </a:r>
            <a:endParaRPr lang="en-US" dirty="0"/>
          </a:p>
        </p:txBody>
      </p:sp>
      <p:pic>
        <p:nvPicPr>
          <p:cNvPr id="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05001"/>
            <a:ext cx="4478825" cy="331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222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B. </a:t>
            </a:r>
            <a:r>
              <a:rPr lang="en-US" dirty="0" err="1" smtClean="0"/>
              <a:t>Cảm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la </a:t>
            </a:r>
            <a:r>
              <a:rPr lang="en-US" dirty="0" err="1" smtClean="0"/>
              <a:t>bàn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(Compass Sensor)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105400" cy="4800600"/>
          </a:xfrm>
        </p:spPr>
        <p:txBody>
          <a:bodyPr/>
          <a:lstStyle/>
          <a:p>
            <a:r>
              <a:rPr lang="en-US" dirty="0" err="1" smtClean="0"/>
              <a:t>Yêu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Đặt</a:t>
            </a:r>
            <a:r>
              <a:rPr lang="en-US" dirty="0" smtClean="0"/>
              <a:t> robot </a:t>
            </a:r>
            <a:r>
              <a:rPr lang="en-US" dirty="0" err="1" smtClean="0"/>
              <a:t>tại</a:t>
            </a:r>
            <a:r>
              <a:rPr lang="en-US" dirty="0" smtClean="0"/>
              <a:t> </a:t>
            </a:r>
            <a:r>
              <a:rPr lang="en-US" dirty="0" err="1" smtClean="0"/>
              <a:t>vị</a:t>
            </a:r>
            <a:r>
              <a:rPr lang="en-US" dirty="0" smtClean="0"/>
              <a:t> </a:t>
            </a:r>
            <a:r>
              <a:rPr lang="en-US" dirty="0" err="1" smtClean="0"/>
              <a:t>trí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hướng</a:t>
            </a:r>
            <a:r>
              <a:rPr lang="en-US" dirty="0" smtClean="0"/>
              <a:t> </a:t>
            </a:r>
            <a:r>
              <a:rPr lang="en-US" dirty="0" err="1" smtClean="0"/>
              <a:t>ngẫu</a:t>
            </a:r>
            <a:r>
              <a:rPr lang="en-US" dirty="0" smtClean="0"/>
              <a:t> </a:t>
            </a:r>
            <a:r>
              <a:rPr lang="en-US" dirty="0" err="1" smtClean="0"/>
              <a:t>nhiên</a:t>
            </a:r>
            <a:endParaRPr lang="en-US" dirty="0" smtClean="0"/>
          </a:p>
          <a:p>
            <a:pPr lvl="1"/>
            <a:r>
              <a:rPr lang="en-US" dirty="0" err="1" smtClean="0"/>
              <a:t>Hãy</a:t>
            </a:r>
            <a:r>
              <a:rPr lang="en-US" dirty="0" smtClean="0"/>
              <a:t> </a:t>
            </a: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khiển</a:t>
            </a:r>
            <a:r>
              <a:rPr lang="en-US" dirty="0" smtClean="0"/>
              <a:t> robot </a:t>
            </a:r>
            <a:r>
              <a:rPr lang="en-US" dirty="0" err="1" smtClean="0"/>
              <a:t>xoay</a:t>
            </a:r>
            <a:r>
              <a:rPr lang="en-US" dirty="0" smtClean="0"/>
              <a:t> </a:t>
            </a:r>
            <a:r>
              <a:rPr lang="en-US" dirty="0" err="1" smtClean="0"/>
              <a:t>vòng</a:t>
            </a:r>
            <a:r>
              <a:rPr lang="en-US" dirty="0" smtClean="0"/>
              <a:t> </a:t>
            </a:r>
            <a:r>
              <a:rPr lang="en-US" dirty="0" err="1" smtClean="0"/>
              <a:t>tại</a:t>
            </a:r>
            <a:r>
              <a:rPr lang="en-US" dirty="0" smtClean="0"/>
              <a:t> </a:t>
            </a:r>
            <a:r>
              <a:rPr lang="en-US" dirty="0" err="1" smtClean="0"/>
              <a:t>tâm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gian</a:t>
            </a:r>
            <a:r>
              <a:rPr lang="en-US" dirty="0" smtClean="0"/>
              <a:t> 3 </a:t>
            </a:r>
            <a:r>
              <a:rPr lang="en-US" dirty="0" err="1" smtClean="0"/>
              <a:t>giây</a:t>
            </a:r>
            <a:r>
              <a:rPr lang="en-US" dirty="0" smtClean="0"/>
              <a:t>.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 quay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hướng</a:t>
            </a:r>
            <a:r>
              <a:rPr lang="en-US" dirty="0" smtClean="0"/>
              <a:t> ban </a:t>
            </a:r>
            <a:r>
              <a:rPr lang="en-US" dirty="0" err="1" smtClean="0"/>
              <a:t>đầu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012" y="1905000"/>
            <a:ext cx="2490788" cy="4564125"/>
          </a:xfrm>
        </p:spPr>
      </p:pic>
    </p:spTree>
    <p:extLst>
      <p:ext uri="{BB962C8B-B14F-4D97-AF65-F5344CB8AC3E}">
        <p14:creationId xmlns:p14="http://schemas.microsoft.com/office/powerpoint/2010/main" val="77820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525000" cy="6019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File name: 08_CompassSensor.pas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uses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STRobot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crt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sysutils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, Math;</a:t>
            </a:r>
          </a:p>
          <a:p>
            <a:pPr marL="0" indent="0">
              <a:buNone/>
            </a:pP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var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cfg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: SROBOTCONFIG;//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Khai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bao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cau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hinh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robot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rb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: SROBOT;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leftMotor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rightMotor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: SMOTOR;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pl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: SPILOT;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compass : SCOMPASSSENSOR;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angle :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SmallInt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power, epsilon : Integer;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clrScr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randomize();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//Tao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cau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hinh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robot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cfg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createRobotConfig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robotConfigSetSimulated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cfg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, true);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robotConfigSetMotor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cfg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, PORT_A, MOTOR_LARGE, LOC_WHEEL_LEFT);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robotConfigSetMotor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cfg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, PORT_D, MOTOR_LARGE, LOC_WHEEL_RIGHT);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robotConfigSetSensor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cfg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, PORT_S1, COMPASS_SENSOR, LOC_FRONT_CENTER);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rb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createRobot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('EV3-10',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cfg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, 100, 100, Random(360));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5848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1098</TotalTime>
  <Words>303</Words>
  <Application>Microsoft Office PowerPoint</Application>
  <PresentationFormat>On-screen Show (4:3)</PresentationFormat>
  <Paragraphs>133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Courier New</vt:lpstr>
      <vt:lpstr>Times New Roman</vt:lpstr>
      <vt:lpstr>Wingdings</vt:lpstr>
      <vt:lpstr>Office Theme</vt:lpstr>
      <vt:lpstr>Đọc giá trị cảm biến  mở rộng</vt:lpstr>
      <vt:lpstr>Nội dung</vt:lpstr>
      <vt:lpstr>A. Cảm biến hồng ngoại (IRSeeker Sensor)</vt:lpstr>
      <vt:lpstr>1. Thiết kế địa hình giả lập</vt:lpstr>
      <vt:lpstr>2. Viết chương trình</vt:lpstr>
      <vt:lpstr>PowerPoint Presentation</vt:lpstr>
      <vt:lpstr>3. Kiểm thử chương trình</vt:lpstr>
      <vt:lpstr>B. Cảm biến la bàn (Compass Sensor)</vt:lpstr>
      <vt:lpstr>1. Viết chương trình</vt:lpstr>
      <vt:lpstr>2. Viết chương trình (tt)</vt:lpstr>
      <vt:lpstr>3. Kiểm thử chương trình</vt:lpstr>
      <vt:lpstr>C. Súng Laser (Laser Gun)</vt:lpstr>
      <vt:lpstr>1. Viết chương trình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Hướng dẫn điều khiển cảm biến</dc:title>
  <dc:creator>Nguyen Hai Son</dc:creator>
  <cp:lastModifiedBy>its11</cp:lastModifiedBy>
  <cp:revision>152</cp:revision>
  <dcterms:created xsi:type="dcterms:W3CDTF">2013-01-09T07:34:26Z</dcterms:created>
  <dcterms:modified xsi:type="dcterms:W3CDTF">2016-02-19T03:11:22Z</dcterms:modified>
</cp:coreProperties>
</file>