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15"/>
  </p:notesMasterIdLst>
  <p:sldIdLst>
    <p:sldId id="277" r:id="rId2"/>
    <p:sldId id="287" r:id="rId3"/>
    <p:sldId id="289" r:id="rId4"/>
    <p:sldId id="279" r:id="rId5"/>
    <p:sldId id="290" r:id="rId6"/>
    <p:sldId id="291" r:id="rId7"/>
    <p:sldId id="292" r:id="rId8"/>
    <p:sldId id="283" r:id="rId9"/>
    <p:sldId id="286" r:id="rId10"/>
    <p:sldId id="284" r:id="rId11"/>
    <p:sldId id="285" r:id="rId12"/>
    <p:sldId id="293" r:id="rId13"/>
    <p:sldId id="29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09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E9B23-93D1-4AF3-9FAF-A70DCE74CCDE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F4C48-9A33-4F79-90B5-D54DA8C89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61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4C48-9A33-4F79-90B5-D54DA8C898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41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4C48-9A33-4F79-90B5-D54DA8C898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2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3033"/>
            <a:ext cx="7772400" cy="1966913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1926"/>
            <a:ext cx="6858000" cy="128587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8C00-9436-44DE-A567-EB6FBC213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8C00-9436-44DE-A567-EB6FBC213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92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8C00-9436-44DE-A567-EB6FBC213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0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8C00-9436-44DE-A567-EB6FBC213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28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8C00-9436-44DE-A567-EB6FBC213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66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for Co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>
              <a:buFontTx/>
              <a:buNone/>
              <a:defRPr sz="2000"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914400" indent="0">
              <a:buFontTx/>
              <a:buNone/>
              <a:defRPr sz="2000"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371600" indent="0">
              <a:buFontTx/>
              <a:buNone/>
              <a:defRPr sz="2000"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1828800" indent="0">
              <a:buFontTx/>
              <a:buNone/>
              <a:defRPr sz="2000">
                <a:latin typeface="Courier New" panose="02070309020205020404" pitchFamily="49" charset="0"/>
                <a:cs typeface="Courier New" panose="020703090202050204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8C00-9436-44DE-A567-EB6FBC213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24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8C00-9436-44DE-A567-EB6FBC213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9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8C00-9436-44DE-A567-EB6FBC213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8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8C00-9436-44DE-A567-EB6FBC213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13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8C00-9436-44DE-A567-EB6FBC213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4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8C00-9436-44DE-A567-EB6FBC213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7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8C00-9436-44DE-A567-EB6FBC213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9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78C00-9436-44DE-A567-EB6FBC213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6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dây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SArduino Training 2018 cho THPT</a:t>
            </a:r>
          </a:p>
          <a:p>
            <a:r>
              <a:rPr lang="en-US"/>
              <a:t>Saigon Institute of Technology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" y="158765"/>
            <a:ext cx="1357313" cy="1071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317" y="5030038"/>
            <a:ext cx="5018381" cy="102876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075" y="59407"/>
            <a:ext cx="1293631" cy="10629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854" y="6315912"/>
            <a:ext cx="3956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Biên</a:t>
            </a:r>
            <a:r>
              <a:rPr lang="en-US" dirty="0" smtClean="0"/>
              <a:t> </a:t>
            </a:r>
            <a:r>
              <a:rPr lang="en-US" dirty="0" err="1" smtClean="0"/>
              <a:t>soạn</a:t>
            </a:r>
            <a:r>
              <a:rPr lang="en-US" dirty="0" smtClean="0"/>
              <a:t>: IT </a:t>
            </a:r>
            <a:r>
              <a:rPr lang="en-US" dirty="0" err="1" smtClean="0"/>
              <a:t>SaigonTech</a:t>
            </a:r>
            <a:r>
              <a:rPr lang="en-US" smtClean="0"/>
              <a:t> -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4248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9900" y="389467"/>
            <a:ext cx="78105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dirty="0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nối</a:t>
            </a:r>
            <a:r>
              <a:rPr lang="en-US" dirty="0" smtClean="0"/>
              <a:t> </a:t>
            </a:r>
            <a:r>
              <a:rPr lang="en-US" dirty="0" err="1" smtClean="0"/>
              <a:t>dây</a:t>
            </a:r>
            <a:r>
              <a:rPr lang="en-US" dirty="0" smtClean="0"/>
              <a:t> (</a:t>
            </a:r>
            <a:r>
              <a:rPr lang="en-US" dirty="0" err="1" smtClean="0"/>
              <a:t>tt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563311" y="1045105"/>
          <a:ext cx="613523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7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7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Mạch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cảm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biến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Mạch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Arduino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0V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GND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5V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33" y="2409795"/>
            <a:ext cx="4067894" cy="4111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4230" y="3138088"/>
            <a:ext cx="4734959" cy="23879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 flipV="1">
            <a:off x="2438400" y="3983567"/>
            <a:ext cx="190500" cy="6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442633" y="3526367"/>
            <a:ext cx="186267" cy="4614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81325" y="4085167"/>
            <a:ext cx="28098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77633" y="3975101"/>
            <a:ext cx="2713567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613025" y="3919538"/>
            <a:ext cx="57151" cy="1275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641600" y="3949700"/>
            <a:ext cx="84138" cy="174625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2332038" y="4032250"/>
            <a:ext cx="309562" cy="90488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335213" y="3433763"/>
            <a:ext cx="236537" cy="581554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557463" y="3436938"/>
            <a:ext cx="52017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077633" y="3433763"/>
            <a:ext cx="0" cy="541338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635250" y="3526367"/>
            <a:ext cx="3492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981325" y="3526367"/>
            <a:ext cx="0" cy="5511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8C00-9436-44DE-A567-EB6FBC213C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9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9900" y="389467"/>
            <a:ext cx="78105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dirty="0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nối</a:t>
            </a:r>
            <a:r>
              <a:rPr lang="en-US" dirty="0" smtClean="0"/>
              <a:t> </a:t>
            </a:r>
            <a:r>
              <a:rPr lang="en-US" dirty="0" err="1" smtClean="0"/>
              <a:t>dây</a:t>
            </a:r>
            <a:r>
              <a:rPr lang="en-US" dirty="0" smtClean="0"/>
              <a:t> (</a:t>
            </a:r>
            <a:r>
              <a:rPr lang="en-US" dirty="0" err="1" smtClean="0"/>
              <a:t>tt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18" y="2552008"/>
            <a:ext cx="8390063" cy="4050375"/>
          </a:xfrm>
          <a:prstGeom prst="rect">
            <a:avLst/>
          </a:prstGeom>
        </p:spPr>
      </p:pic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448549"/>
              </p:ext>
            </p:extLst>
          </p:nvPr>
        </p:nvGraphicFramePr>
        <p:xfrm>
          <a:off x="1563311" y="1045105"/>
          <a:ext cx="613523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7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7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Mạch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cảm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biến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Mạch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khuếch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đại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0V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GND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12V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18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Sơ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nối</a:t>
            </a:r>
            <a:r>
              <a:rPr lang="en-US" dirty="0"/>
              <a:t> </a:t>
            </a:r>
            <a:r>
              <a:rPr lang="en-US" dirty="0" err="1"/>
              <a:t>dây</a:t>
            </a:r>
            <a:r>
              <a:rPr lang="en-US" dirty="0"/>
              <a:t> (</a:t>
            </a:r>
            <a:r>
              <a:rPr lang="en-US" dirty="0" err="1"/>
              <a:t>tt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8C00-9436-44DE-A567-EB6FBC213CB4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34" y="1777567"/>
            <a:ext cx="7925839" cy="449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3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nối</a:t>
            </a:r>
            <a:r>
              <a:rPr lang="en-US" dirty="0" smtClean="0"/>
              <a:t> pin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tắc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8C00-9436-44DE-A567-EB6FBC213CB4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81" y="2282621"/>
            <a:ext cx="8013832" cy="343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0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Cấu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chân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nối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chiều</a:t>
            </a:r>
            <a:r>
              <a:rPr lang="en-US" dirty="0" smtClean="0"/>
              <a:t> </a:t>
            </a:r>
            <a:r>
              <a:rPr lang="en-US" dirty="0" err="1" smtClean="0"/>
              <a:t>dọc</a:t>
            </a:r>
            <a:r>
              <a:rPr lang="en-US" dirty="0" smtClean="0"/>
              <a:t>.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chân</a:t>
            </a:r>
            <a:r>
              <a:rPr lang="en-US" dirty="0" smtClean="0"/>
              <a:t> </a:t>
            </a:r>
            <a:r>
              <a:rPr lang="en-US" dirty="0" err="1" smtClean="0"/>
              <a:t>nằm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nối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8C00-9436-44DE-A567-EB6FBC213CB4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414" y="3084605"/>
            <a:ext cx="3097677" cy="226984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628576" y="3222110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483721" y="3222109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294474" y="3222108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140565" y="3222107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59495" y="3222106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83391" y="3222106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39412" y="3276423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50018" y="3222105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78440" y="3222104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06133" y="3222104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34191" y="3222103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770717" y="3276422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90002" y="3257977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00755" y="3248586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28661" y="3222103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047591" y="3257976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894121" y="3257976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06662" y="4325123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550233" y="4334170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393804" y="4334170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192107" y="4334170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038890" y="4334170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861433" y="4334170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95951" y="4389423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13530" y="4389423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39579" y="4389423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169716" y="4389423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987295" y="4416577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823858" y="4452794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625373" y="4416577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463102" y="4416577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92363" y="4452793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109942" y="4452793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902403" y="4452793"/>
            <a:ext cx="45268" cy="6609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53794" y="5661742"/>
            <a:ext cx="78377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>
                <a:solidFill>
                  <a:srgbClr val="FF0000"/>
                </a:solidFill>
              </a:rPr>
              <a:t>Lưu</a:t>
            </a:r>
            <a:r>
              <a:rPr lang="en-US" sz="2000" b="1" u="sng" dirty="0" smtClean="0">
                <a:solidFill>
                  <a:srgbClr val="FF0000"/>
                </a:solidFill>
              </a:rPr>
              <a:t> ý</a:t>
            </a:r>
            <a:r>
              <a:rPr lang="en-US" sz="2000" b="1" dirty="0" smtClean="0">
                <a:solidFill>
                  <a:srgbClr val="FF0000"/>
                </a:solidFill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</a:rPr>
              <a:t>Đường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kẻ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ngang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trên</a:t>
            </a:r>
            <a:r>
              <a:rPr lang="en-US" sz="2000" b="1" dirty="0" smtClean="0">
                <a:solidFill>
                  <a:srgbClr val="FF0000"/>
                </a:solidFill>
              </a:rPr>
              <a:t> Breadboard </a:t>
            </a:r>
            <a:r>
              <a:rPr lang="en-US" sz="2000" b="1" dirty="0" err="1" smtClean="0">
                <a:solidFill>
                  <a:srgbClr val="FF0000"/>
                </a:solidFill>
              </a:rPr>
              <a:t>trong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các</a:t>
            </a:r>
            <a:r>
              <a:rPr lang="en-US" sz="2000" b="1" dirty="0" smtClean="0">
                <a:solidFill>
                  <a:srgbClr val="FF0000"/>
                </a:solidFill>
              </a:rPr>
              <a:t> slide </a:t>
            </a:r>
            <a:r>
              <a:rPr lang="en-US" sz="2000" b="1" dirty="0" err="1" smtClean="0">
                <a:solidFill>
                  <a:srgbClr val="FF0000"/>
                </a:solidFill>
              </a:rPr>
              <a:t>tiếp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theo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không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có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nghĩa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là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các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chân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nối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nhau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mà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chỉ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để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thuận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tiện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cho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việc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theo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dõi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vị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trí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nối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dây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1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dây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8C00-9436-44DE-A567-EB6FBC213CB4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34" y="2060116"/>
            <a:ext cx="7950255" cy="321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6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nối</a:t>
            </a:r>
            <a:r>
              <a:rPr lang="en-US" dirty="0" smtClean="0"/>
              <a:t> </a:t>
            </a:r>
            <a:r>
              <a:rPr lang="en-US" dirty="0" err="1" smtClean="0"/>
              <a:t>dây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dây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nối</a:t>
            </a:r>
            <a:r>
              <a:rPr lang="en-US" dirty="0" smtClean="0"/>
              <a:t> </a:t>
            </a:r>
            <a:r>
              <a:rPr lang="en-US" dirty="0" err="1" smtClean="0"/>
              <a:t>giữa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, Arduino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mạch</a:t>
            </a:r>
            <a:r>
              <a:rPr lang="en-US" dirty="0" smtClean="0"/>
              <a:t> </a:t>
            </a:r>
            <a:r>
              <a:rPr lang="en-US" dirty="0" err="1" smtClean="0"/>
              <a:t>khuếch</a:t>
            </a:r>
            <a:r>
              <a:rPr lang="en-US" dirty="0" smtClean="0"/>
              <a:t> </a:t>
            </a:r>
            <a:r>
              <a:rPr lang="en-US" dirty="0" err="1" smtClean="0"/>
              <a:t>đại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8C00-9436-44DE-A567-EB6FBC213CB4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3596"/>
              </p:ext>
            </p:extLst>
          </p:nvPr>
        </p:nvGraphicFramePr>
        <p:xfrm>
          <a:off x="4894886" y="3452988"/>
          <a:ext cx="3734764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9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79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Động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cơ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Mạch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Arduino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Mạch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khuếch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đại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MOT1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MOT1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3V3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6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13" y="2819985"/>
            <a:ext cx="3365673" cy="194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6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nối</a:t>
            </a:r>
            <a:r>
              <a:rPr lang="en-US" dirty="0" smtClean="0"/>
              <a:t> </a:t>
            </a:r>
            <a:r>
              <a:rPr lang="en-US" dirty="0" err="1" smtClean="0"/>
              <a:t>dây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dây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nối</a:t>
            </a:r>
            <a:r>
              <a:rPr lang="en-US" dirty="0" smtClean="0"/>
              <a:t> </a:t>
            </a:r>
            <a:r>
              <a:rPr lang="en-US" dirty="0" err="1" smtClean="0"/>
              <a:t>giữa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, Arduino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mạch</a:t>
            </a:r>
            <a:r>
              <a:rPr lang="en-US" dirty="0" smtClean="0"/>
              <a:t> </a:t>
            </a:r>
            <a:r>
              <a:rPr lang="en-US" dirty="0" err="1" smtClean="0"/>
              <a:t>khuếch</a:t>
            </a:r>
            <a:r>
              <a:rPr lang="en-US" dirty="0" smtClean="0"/>
              <a:t> </a:t>
            </a:r>
            <a:r>
              <a:rPr lang="en-US" dirty="0" err="1" smtClean="0"/>
              <a:t>đại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8C00-9436-44DE-A567-EB6FBC213CB4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103143"/>
              </p:ext>
            </p:extLst>
          </p:nvPr>
        </p:nvGraphicFramePr>
        <p:xfrm>
          <a:off x="4894886" y="3452988"/>
          <a:ext cx="3734764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9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79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Động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cơ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Mạch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Arduino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Mạch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khuếch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đại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MOT2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MOT2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3V3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6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13" y="2819985"/>
            <a:ext cx="3365673" cy="194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3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nối</a:t>
            </a:r>
            <a:r>
              <a:rPr lang="en-US" dirty="0" smtClean="0"/>
              <a:t> </a:t>
            </a:r>
            <a:r>
              <a:rPr lang="en-US" dirty="0" err="1" smtClean="0"/>
              <a:t>dây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dây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nối</a:t>
            </a:r>
            <a:r>
              <a:rPr lang="en-US" dirty="0" smtClean="0"/>
              <a:t> </a:t>
            </a:r>
            <a:r>
              <a:rPr lang="en-US" dirty="0" err="1" smtClean="0"/>
              <a:t>giữa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, Arduino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mạch</a:t>
            </a:r>
            <a:r>
              <a:rPr lang="en-US" dirty="0" smtClean="0"/>
              <a:t> </a:t>
            </a:r>
            <a:r>
              <a:rPr lang="en-US" dirty="0" err="1" smtClean="0"/>
              <a:t>khuếch</a:t>
            </a:r>
            <a:r>
              <a:rPr lang="en-US" dirty="0" smtClean="0"/>
              <a:t> </a:t>
            </a:r>
            <a:r>
              <a:rPr lang="en-US" dirty="0" err="1" smtClean="0"/>
              <a:t>đại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8C00-9436-44DE-A567-EB6FBC213CB4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623142"/>
              </p:ext>
            </p:extLst>
          </p:nvPr>
        </p:nvGraphicFramePr>
        <p:xfrm>
          <a:off x="4894886" y="3452988"/>
          <a:ext cx="3734764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9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79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Động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cơ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Mạch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Arduino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Mạch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khuếch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đại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MOT3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MOT3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3V3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6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13" y="2819985"/>
            <a:ext cx="3365673" cy="194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8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nối</a:t>
            </a:r>
            <a:r>
              <a:rPr lang="en-US" dirty="0" smtClean="0"/>
              <a:t> </a:t>
            </a:r>
            <a:r>
              <a:rPr lang="en-US" dirty="0" err="1" smtClean="0"/>
              <a:t>dây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8C00-9436-44DE-A567-EB6FBC213CB4}" type="slidenum">
              <a:rPr lang="en-US" smtClean="0"/>
              <a:t>7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513" y="1388916"/>
            <a:ext cx="4969106" cy="517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9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613" y="1473403"/>
            <a:ext cx="2349472" cy="219553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8C00-9436-44DE-A567-EB6FBC213CB4}" type="slidenum">
              <a:rPr lang="en-US" smtClean="0"/>
              <a:t>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7886700" cy="792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nối</a:t>
            </a:r>
            <a:r>
              <a:rPr lang="en-US" dirty="0" smtClean="0"/>
              <a:t> </a:t>
            </a:r>
            <a:r>
              <a:rPr lang="en-US" dirty="0" err="1" smtClean="0"/>
              <a:t>dây</a:t>
            </a:r>
            <a:r>
              <a:rPr lang="en-US" dirty="0" smtClean="0"/>
              <a:t> (</a:t>
            </a:r>
            <a:r>
              <a:rPr lang="en-US" dirty="0" err="1" smtClean="0"/>
              <a:t>tt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2843" y="2726633"/>
            <a:ext cx="5068398" cy="2556163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642145"/>
              </p:ext>
            </p:extLst>
          </p:nvPr>
        </p:nvGraphicFramePr>
        <p:xfrm>
          <a:off x="93131" y="629521"/>
          <a:ext cx="4104792" cy="3177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38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Mạch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Arduino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Mạch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khuếch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đại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4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IN1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4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IN2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4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EN1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4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IN3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4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IN4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4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EN2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4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IN5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4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IN6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4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EN3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14" name="Straight Connector 13"/>
          <p:cNvCxnSpPr/>
          <p:nvPr/>
        </p:nvCxnSpPr>
        <p:spPr>
          <a:xfrm flipV="1">
            <a:off x="3916191" y="5251013"/>
            <a:ext cx="0" cy="94117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16191" y="5251013"/>
            <a:ext cx="227638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6192571" y="1858261"/>
            <a:ext cx="9054" cy="339275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201624" y="1858261"/>
            <a:ext cx="117695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61921" y="1691055"/>
            <a:ext cx="496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IN1</a:t>
            </a:r>
            <a:endParaRPr lang="en-US" sz="1200" dirty="0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6330950" y="1934461"/>
            <a:ext cx="1047624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355290" y="1934462"/>
            <a:ext cx="0" cy="346895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311650" y="5403413"/>
            <a:ext cx="203332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916191" y="6356351"/>
            <a:ext cx="0" cy="18256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916191" y="6538913"/>
            <a:ext cx="39545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311650" y="5403413"/>
            <a:ext cx="0" cy="11355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084247" y="5063749"/>
            <a:ext cx="496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22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4195807" y="5237111"/>
            <a:ext cx="496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23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6344971" y="1808630"/>
            <a:ext cx="496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IN2</a:t>
            </a:r>
            <a:endParaRPr lang="en-US" sz="1200" dirty="0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5930900" y="2063855"/>
            <a:ext cx="1478893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942540" y="2045159"/>
            <a:ext cx="0" cy="346895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802590" y="5514110"/>
            <a:ext cx="213995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795541" y="5514111"/>
            <a:ext cx="0" cy="67807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408531" y="5368659"/>
            <a:ext cx="496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24</a:t>
            </a:r>
            <a:endParaRPr lang="en-US" sz="1200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3802590" y="6346033"/>
            <a:ext cx="0" cy="30876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782841" y="6654800"/>
            <a:ext cx="224330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025090" y="2165350"/>
            <a:ext cx="0" cy="448945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6025090" y="2165350"/>
            <a:ext cx="142386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816069" y="1888350"/>
            <a:ext cx="496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IN3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6338152" y="2046013"/>
            <a:ext cx="496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IN4</a:t>
            </a:r>
            <a:endParaRPr lang="en-US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4360423" y="6394847"/>
            <a:ext cx="496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25</a:t>
            </a:r>
            <a:endParaRPr lang="en-US" sz="1200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3966772" y="4196913"/>
            <a:ext cx="450117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8467950" y="1856157"/>
            <a:ext cx="0" cy="234075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744966" y="1856157"/>
            <a:ext cx="40" cy="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590815" y="3712786"/>
            <a:ext cx="496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EN3</a:t>
            </a:r>
            <a:endParaRPr lang="en-US" sz="1200" dirty="0"/>
          </a:p>
        </p:txBody>
      </p:sp>
      <p:sp>
        <p:nvSpPr>
          <p:cNvPr id="68" name="TextBox 67"/>
          <p:cNvSpPr txBox="1"/>
          <p:nvPr/>
        </p:nvSpPr>
        <p:spPr>
          <a:xfrm>
            <a:off x="4099743" y="4189154"/>
            <a:ext cx="496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4030272" y="4089469"/>
            <a:ext cx="429111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8321387" y="2085631"/>
            <a:ext cx="0" cy="200383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7799458" y="1857823"/>
            <a:ext cx="668492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777522" y="3961060"/>
            <a:ext cx="496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EN2</a:t>
            </a:r>
            <a:endParaRPr lang="en-US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4264740" y="3915388"/>
            <a:ext cx="496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</a:t>
            </a:r>
            <a:endParaRPr lang="en-US" sz="1200" dirty="0"/>
          </a:p>
        </p:txBody>
      </p:sp>
      <p:cxnSp>
        <p:nvCxnSpPr>
          <p:cNvPr id="77" name="Straight Connector 76"/>
          <p:cNvCxnSpPr/>
          <p:nvPr/>
        </p:nvCxnSpPr>
        <p:spPr>
          <a:xfrm>
            <a:off x="4023266" y="3973033"/>
            <a:ext cx="4072984" cy="0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8096250" y="2246811"/>
            <a:ext cx="0" cy="1726222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7798661" y="2246811"/>
            <a:ext cx="297589" cy="0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613848" y="3757162"/>
            <a:ext cx="496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7</a:t>
            </a:r>
            <a:endParaRPr lang="en-US" sz="1200" dirty="0"/>
          </a:p>
        </p:txBody>
      </p:sp>
      <p:sp>
        <p:nvSpPr>
          <p:cNvPr id="85" name="TextBox 84"/>
          <p:cNvSpPr txBox="1"/>
          <p:nvPr/>
        </p:nvSpPr>
        <p:spPr>
          <a:xfrm>
            <a:off x="8143169" y="4172319"/>
            <a:ext cx="496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EN1</a:t>
            </a:r>
            <a:endParaRPr lang="en-US" sz="1200" dirty="0"/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3677008" y="5702300"/>
            <a:ext cx="2817" cy="489891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3652880" y="5725777"/>
            <a:ext cx="3056404" cy="0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6709284" y="2246811"/>
            <a:ext cx="0" cy="3478967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6699852" y="2246811"/>
            <a:ext cx="709941" cy="0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6485682" y="2283395"/>
            <a:ext cx="496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IN5</a:t>
            </a:r>
            <a:endParaRPr lang="en-US" sz="1200" dirty="0"/>
          </a:p>
        </p:txBody>
      </p:sp>
      <p:sp>
        <p:nvSpPr>
          <p:cNvPr id="102" name="TextBox 101"/>
          <p:cNvSpPr txBox="1"/>
          <p:nvPr/>
        </p:nvSpPr>
        <p:spPr>
          <a:xfrm>
            <a:off x="4443986" y="5666509"/>
            <a:ext cx="496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26</a:t>
            </a:r>
            <a:endParaRPr lang="en-US" sz="1200" dirty="0"/>
          </a:p>
        </p:txBody>
      </p:sp>
      <p:cxnSp>
        <p:nvCxnSpPr>
          <p:cNvPr id="103" name="Straight Connector 102"/>
          <p:cNvCxnSpPr/>
          <p:nvPr/>
        </p:nvCxnSpPr>
        <p:spPr>
          <a:xfrm flipH="1">
            <a:off x="3677008" y="6310293"/>
            <a:ext cx="1658" cy="41118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652880" y="6721476"/>
            <a:ext cx="3348614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6984245" y="2306579"/>
            <a:ext cx="0" cy="441489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6958368" y="2323012"/>
            <a:ext cx="451425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6792529" y="2481661"/>
            <a:ext cx="496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IN6</a:t>
            </a:r>
            <a:endParaRPr lang="en-US" sz="1200" dirty="0"/>
          </a:p>
        </p:txBody>
      </p:sp>
      <p:sp>
        <p:nvSpPr>
          <p:cNvPr id="112" name="TextBox 111"/>
          <p:cNvSpPr txBox="1"/>
          <p:nvPr/>
        </p:nvSpPr>
        <p:spPr>
          <a:xfrm>
            <a:off x="3336969" y="6548283"/>
            <a:ext cx="496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27</a:t>
            </a:r>
            <a:endParaRPr lang="en-US" sz="1200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7799458" y="2069471"/>
            <a:ext cx="521929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46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569268" y="1260148"/>
          <a:ext cx="613523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7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7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Mạch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cảm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biến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Mạch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Arduino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U0 – U15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A0 – A15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2181195"/>
            <a:ext cx="4067894" cy="4111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4230" y="3138088"/>
            <a:ext cx="4734959" cy="23879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0087061">
            <a:off x="1745789" y="3879451"/>
            <a:ext cx="1473200" cy="7822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Alternate Process 6"/>
          <p:cNvSpPr/>
          <p:nvPr/>
        </p:nvSpPr>
        <p:spPr>
          <a:xfrm>
            <a:off x="5613400" y="4389120"/>
            <a:ext cx="502920" cy="1940560"/>
          </a:xfrm>
          <a:prstGeom prst="flowChartAlternate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Elbow Connector 8"/>
          <p:cNvCxnSpPr/>
          <p:nvPr/>
        </p:nvCxnSpPr>
        <p:spPr>
          <a:xfrm>
            <a:off x="3210560" y="3967480"/>
            <a:ext cx="2341880" cy="1559560"/>
          </a:xfrm>
          <a:prstGeom prst="bentConnector3">
            <a:avLst>
              <a:gd name="adj1" fmla="val 68221"/>
            </a:avLst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8C00-9436-44DE-A567-EB6FBC213CB4}" type="slidenum">
              <a:rPr lang="en-US" smtClean="0"/>
              <a:t>9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9900" y="389467"/>
            <a:ext cx="78105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dirty="0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nối</a:t>
            </a:r>
            <a:r>
              <a:rPr lang="en-US" dirty="0" smtClean="0"/>
              <a:t> </a:t>
            </a:r>
            <a:r>
              <a:rPr lang="en-US" dirty="0" err="1" smtClean="0"/>
              <a:t>dây</a:t>
            </a:r>
            <a:r>
              <a:rPr lang="en-US" dirty="0" smtClean="0"/>
              <a:t> (</a:t>
            </a:r>
            <a:r>
              <a:rPr lang="en-US" dirty="0" err="1" smtClean="0"/>
              <a:t>tt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50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3264</TotalTime>
  <Words>360</Words>
  <Application>Microsoft Office PowerPoint</Application>
  <PresentationFormat>On-screen Show (4:3)</PresentationFormat>
  <Paragraphs>155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Courier New</vt:lpstr>
      <vt:lpstr>Office Theme</vt:lpstr>
      <vt:lpstr> Sơ đồ đi dây</vt:lpstr>
      <vt:lpstr>Breadboard</vt:lpstr>
      <vt:lpstr>Sơ đồ dây của Động cơ</vt:lpstr>
      <vt:lpstr>Sơ đồ nối dây - Động cơ 1</vt:lpstr>
      <vt:lpstr>Sơ đồ nối dây - Động cơ 2</vt:lpstr>
      <vt:lpstr>Sơ đồ nối dây - Động cơ 3</vt:lpstr>
      <vt:lpstr>Sơ đồ nối dây</vt:lpstr>
      <vt:lpstr>PowerPoint Presentation</vt:lpstr>
      <vt:lpstr>PowerPoint Presentation</vt:lpstr>
      <vt:lpstr>PowerPoint Presentation</vt:lpstr>
      <vt:lpstr>PowerPoint Presentation</vt:lpstr>
      <vt:lpstr>Sơ đồ nối dây (tt) </vt:lpstr>
      <vt:lpstr>Kết nối pin và công tắc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DELL</cp:lastModifiedBy>
  <cp:revision>333</cp:revision>
  <dcterms:created xsi:type="dcterms:W3CDTF">2016-10-24T07:49:44Z</dcterms:created>
  <dcterms:modified xsi:type="dcterms:W3CDTF">2017-11-25T06:08:39Z</dcterms:modified>
</cp:coreProperties>
</file>